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8" r:id="rId6"/>
    <p:sldId id="260" r:id="rId7"/>
    <p:sldId id="265" r:id="rId8"/>
    <p:sldId id="267" r:id="rId9"/>
    <p:sldId id="270" r:id="rId10"/>
    <p:sldId id="273" r:id="rId11"/>
    <p:sldId id="275" r:id="rId12"/>
    <p:sldId id="277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0585" autoAdjust="0"/>
  </p:normalViewPr>
  <p:slideViewPr>
    <p:cSldViewPr snapToGrid="0">
      <p:cViewPr varScale="1">
        <p:scale>
          <a:sx n="93" d="100"/>
          <a:sy n="93" d="100"/>
        </p:scale>
        <p:origin x="12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3C4FF-FCB2-4B39-AA32-D988EFD2FE07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EC1D0-1CAD-4E3C-B314-62B8FFB9F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07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False</a:t>
            </a:r>
          </a:p>
          <a:p>
            <a:r>
              <a:rPr lang="en-GB" dirty="0"/>
              <a:t>You put your socks on before your shoes.</a:t>
            </a:r>
          </a:p>
          <a:p>
            <a:r>
              <a:rPr lang="en-GB" dirty="0"/>
              <a:t>You put your shoes on after your socks.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EC1D0-1CAD-4E3C-B314-62B8FFB9F8D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160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EC1D0-1CAD-4E3C-B314-62B8FFB9F8D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886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True</a:t>
            </a:r>
          </a:p>
          <a:p>
            <a:r>
              <a:rPr lang="en-GB" dirty="0"/>
              <a:t>Playtime lasts for about 15 minutes.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EC1D0-1CAD-4E3C-B314-62B8FFB9F8D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52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BE6EB-A879-44DA-B58A-92F906D58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5C3C3-D401-41FA-8AE9-28089D39D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B860C-8798-45E3-9A2D-80F3CAF1B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9EB-C80D-4B11-ACC7-AFCA9CDCAA80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717AE-E4EA-4F49-A76B-0F918B205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E7C31-136F-4D38-AD58-93163E88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360E-69D1-4C05-AA5C-04E1F8811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89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1E048-EC6B-4DFF-87C6-68CDA21AE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A68310-C7A3-465E-8837-F1AC29941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7E653-CC1B-450D-A82C-AF1655AC9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9EB-C80D-4B11-ACC7-AFCA9CDCAA80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5DCF-EADB-4D3F-A389-4380C39E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56F4D-8465-4989-AC07-51A6C665A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360E-69D1-4C05-AA5C-04E1F8811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49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B57EA5-66FE-4A15-86D5-727372467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CF79A-2251-438F-B964-ED616F3F7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3971E-8F20-4202-8B6B-6BF15626A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9EB-C80D-4B11-ACC7-AFCA9CDCAA80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8AA3F-C317-4A0C-A09E-892E9A7D2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CEA2A-B7C0-41A2-9275-009785C42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360E-69D1-4C05-AA5C-04E1F8811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53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B21A1-07D2-4A09-8280-E402599E6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A405A-6536-44CB-8D38-24E9FD041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DE7BC-699F-4E01-8DAE-31805A5F4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9EB-C80D-4B11-ACC7-AFCA9CDCAA80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4897B-B735-4C20-897D-CEE30A50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265F8-812B-46BE-B0EF-7D9B0240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360E-69D1-4C05-AA5C-04E1F8811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06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C115-3A18-4AEA-B1E5-CC4C6BAF9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F9065-7C1A-4804-98D9-8066D2EF8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6B3B-6652-400E-939C-23C2BFA09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9EB-C80D-4B11-ACC7-AFCA9CDCAA80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42DBD-5EB3-45BD-B442-AF718B109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49662-7840-4628-ADB2-68E60ECF4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360E-69D1-4C05-AA5C-04E1F8811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23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DB97-330E-45D6-A389-E33C0389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34C00-91CE-49B3-8B9F-BE37D43F4D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CC488-783D-4559-99C6-E00D4B6E1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F8ECD-EB18-4CF5-BCD5-B70170E8E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9EB-C80D-4B11-ACC7-AFCA9CDCAA80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8CD3A-2622-417C-AA16-5B54C253D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6FFB8-F667-439A-9FBA-0A2C8526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360E-69D1-4C05-AA5C-04E1F8811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97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D9E29-79B5-4E62-9335-31C0A14F2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35354-030F-4E77-AB74-8000B2834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A2838-2A52-4692-8DFA-DC486C5D5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8D9F0B-0EFE-44A4-A509-ECECDFCD2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187641-FEB6-4CFA-AE91-86DAFE72E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05B7BB-58C6-4437-A8C9-D537D07C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9EB-C80D-4B11-ACC7-AFCA9CDCAA80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154CE5-B303-4266-B310-B7DFCF1B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085593-AEBA-4A2C-BEBB-6DDB6BE31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360E-69D1-4C05-AA5C-04E1F8811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31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0004-0DFE-4CEB-92BC-4A59E21F5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390BD8-C69E-4B97-A03A-AE296169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9EB-C80D-4B11-ACC7-AFCA9CDCAA80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84C13E-E55F-4708-B739-D6A0E3633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81B3A-4BAE-49D0-9BA1-BA1787C0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360E-69D1-4C05-AA5C-04E1F8811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87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2A1BF4-DB80-4158-8D56-F4AAA01AD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9EB-C80D-4B11-ACC7-AFCA9CDCAA80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91FDB-0B8A-4797-B17B-DB9281FDE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BC91D-5867-4E1E-8575-5033DABE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360E-69D1-4C05-AA5C-04E1F8811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7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E99D9-EAB8-405C-9174-8F4912D43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44C09-97CC-482B-AD99-58516FC49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07BCA-8445-47BC-8C3D-29C04D3EC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0F3B9-F3E8-4380-BC5A-C58582529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9EB-C80D-4B11-ACC7-AFCA9CDCAA80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51D64-B13E-4FBD-A0AE-E76DD7B07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67A8D-9D06-40DC-89CE-C2A1E5A6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360E-69D1-4C05-AA5C-04E1F8811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29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8353B-0CD8-4FA7-81D5-0EC393CE5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47AA96-4902-4A67-A467-C495D0CCF4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27BE0-D222-41C3-8442-5E06F8F0C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7849A-FD88-42E9-AD20-4FF484C3A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9EB-C80D-4B11-ACC7-AFCA9CDCAA80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97D41-47B4-478B-A9A9-90EEAA72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F91E8-EC1E-44A6-BE49-65BCED8FE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360E-69D1-4C05-AA5C-04E1F8811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84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C2B593-826F-4080-B1F0-CD619277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C5C2B-E7AE-4E80-92E7-3BEF23367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B0384-CC81-40DE-A395-89BCCB946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A99EB-C80D-4B11-ACC7-AFCA9CDCAA80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64694-C222-4EF0-BFCE-523F4ACFB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AFB8F-8BCD-4F6A-89BA-D91C940FA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2360E-69D1-4C05-AA5C-04E1F8811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7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4037402B-A282-4E4E-8348-78BB15A47E03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7E341220-B488-484F-A75F-3D508C1E4DD5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8AB3D-CBE8-45D9-87AA-A8C85B3FF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504" y="3262267"/>
            <a:ext cx="2022992" cy="20229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693A17-199D-4C76-B1E0-0FB96B5CE799}"/>
              </a:ext>
            </a:extLst>
          </p:cNvPr>
          <p:cNvSpPr/>
          <p:nvPr/>
        </p:nvSpPr>
        <p:spPr>
          <a:xfrm>
            <a:off x="1452705" y="694823"/>
            <a:ext cx="901911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Home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Learning Pack</a:t>
            </a:r>
          </a:p>
          <a:p>
            <a:pPr algn="ctr"/>
            <a:r>
              <a:rPr lang="en-US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Key Stage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D59AC2-30CC-44F4-B3FC-CA7431FAD1D8}"/>
              </a:ext>
            </a:extLst>
          </p:cNvPr>
          <p:cNvSpPr txBox="1"/>
          <p:nvPr/>
        </p:nvSpPr>
        <p:spPr>
          <a:xfrm>
            <a:off x="5084504" y="5793845"/>
            <a:ext cx="374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 1 Maths – Time</a:t>
            </a:r>
          </a:p>
        </p:txBody>
      </p:sp>
    </p:spTree>
    <p:extLst>
      <p:ext uri="{BB962C8B-B14F-4D97-AF65-F5344CB8AC3E}">
        <p14:creationId xmlns:p14="http://schemas.microsoft.com/office/powerpoint/2010/main" val="239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4037402B-A282-4E4E-8348-78BB15A47E03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7E341220-B488-484F-A75F-3D508C1E4DD5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8AB3D-CBE8-45D9-87AA-A8C85B3FF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02" y="342898"/>
            <a:ext cx="510953" cy="5109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DC1D38-5474-4A8E-8DD6-D8742C8E1B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491" t="16140" r="1452" b="25146"/>
          <a:stretch/>
        </p:blipFill>
        <p:spPr>
          <a:xfrm>
            <a:off x="1135066" y="342898"/>
            <a:ext cx="8875208" cy="60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16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4037402B-A282-4E4E-8348-78BB15A47E03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7E341220-B488-484F-A75F-3D508C1E4DD5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8AB3D-CBE8-45D9-87AA-A8C85B3FF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02" y="342898"/>
            <a:ext cx="510953" cy="5109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A0E2B9-056C-4039-A293-B1A6E67F85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659" t="34152" r="2291" b="24913"/>
          <a:stretch/>
        </p:blipFill>
        <p:spPr>
          <a:xfrm>
            <a:off x="2390275" y="342898"/>
            <a:ext cx="7716252" cy="47955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00F026-2647-465A-A157-884FC42EE9DD}"/>
              </a:ext>
            </a:extLst>
          </p:cNvPr>
          <p:cNvSpPr/>
          <p:nvPr/>
        </p:nvSpPr>
        <p:spPr>
          <a:xfrm>
            <a:off x="1194493" y="5746700"/>
            <a:ext cx="936121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up your own </a:t>
            </a:r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first, then, now 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story.</a:t>
            </a:r>
          </a:p>
        </p:txBody>
      </p:sp>
    </p:spTree>
    <p:extLst>
      <p:ext uri="{BB962C8B-B14F-4D97-AF65-F5344CB8AC3E}">
        <p14:creationId xmlns:p14="http://schemas.microsoft.com/office/powerpoint/2010/main" val="333664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4037402B-A282-4E4E-8348-78BB15A47E03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7E341220-B488-484F-A75F-3D508C1E4DD5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8AB3D-CBE8-45D9-87AA-A8C85B3FF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02" y="342898"/>
            <a:ext cx="510953" cy="5109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E8AAA2-B3FD-4714-8CF8-C9481BA94E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158" t="33217" r="2291" b="25847"/>
          <a:stretch/>
        </p:blipFill>
        <p:spPr>
          <a:xfrm>
            <a:off x="1167930" y="559871"/>
            <a:ext cx="9856140" cy="573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04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4037402B-A282-4E4E-8348-78BB15A47E03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7E341220-B488-484F-A75F-3D508C1E4DD5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8AB3D-CBE8-45D9-87AA-A8C85B3FF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02" y="342898"/>
            <a:ext cx="510953" cy="5109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0A1528-2553-43D4-A457-6BD7001A46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421" t="41276" r="6334" b="21638"/>
          <a:stretch/>
        </p:blipFill>
        <p:spPr>
          <a:xfrm>
            <a:off x="1251284" y="598374"/>
            <a:ext cx="9577137" cy="566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54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4037402B-A282-4E4E-8348-78BB15A47E03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7E341220-B488-484F-A75F-3D508C1E4DD5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8AB3D-CBE8-45D9-87AA-A8C85B3FF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02" y="342898"/>
            <a:ext cx="510953" cy="5109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9BA2D5-0771-4D57-9348-D126430B65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211" t="33684" r="8421" b="25426"/>
          <a:stretch/>
        </p:blipFill>
        <p:spPr>
          <a:xfrm>
            <a:off x="2294021" y="342899"/>
            <a:ext cx="5951622" cy="42291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989B04-FD67-43B4-ACC7-68C9C0A6B7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710" t="32982" r="8684" b="47627"/>
          <a:stretch/>
        </p:blipFill>
        <p:spPr>
          <a:xfrm>
            <a:off x="2733096" y="4410435"/>
            <a:ext cx="5712490" cy="21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34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4037402B-A282-4E4E-8348-78BB15A47E03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7E341220-B488-484F-A75F-3D508C1E4DD5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8AB3D-CBE8-45D9-87AA-A8C85B3FF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02" y="342898"/>
            <a:ext cx="510953" cy="5109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78EE4E-9EB8-49B9-B63F-F3885859A4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921" t="16841" r="1453" b="24913"/>
          <a:stretch/>
        </p:blipFill>
        <p:spPr>
          <a:xfrm>
            <a:off x="1279445" y="365187"/>
            <a:ext cx="8907292" cy="612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77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4037402B-A282-4E4E-8348-78BB15A47E03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7E341220-B488-484F-A75F-3D508C1E4DD5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8AB3D-CBE8-45D9-87AA-A8C85B3FF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02" y="342898"/>
            <a:ext cx="510953" cy="5109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E0EF28-3A4C-4712-B005-489B8194FB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631" t="29942" r="6579" b="24912"/>
          <a:stretch/>
        </p:blipFill>
        <p:spPr>
          <a:xfrm>
            <a:off x="1331495" y="418243"/>
            <a:ext cx="8518358" cy="60442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C365F3-398B-4CED-A893-BC0DFFBEE9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895" t="32047" r="38684" b="61404"/>
          <a:stretch/>
        </p:blipFill>
        <p:spPr>
          <a:xfrm>
            <a:off x="1229303" y="330967"/>
            <a:ext cx="866274" cy="93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12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4037402B-A282-4E4E-8348-78BB15A47E03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7E341220-B488-484F-A75F-3D508C1E4DD5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8AB3D-CBE8-45D9-87AA-A8C85B3FF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02" y="342898"/>
            <a:ext cx="510953" cy="5109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FBEBE5-2BBC-47A8-A109-6088B724B9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89" t="40935" r="8158" b="36609"/>
          <a:stretch/>
        </p:blipFill>
        <p:spPr>
          <a:xfrm>
            <a:off x="1876925" y="524056"/>
            <a:ext cx="7716253" cy="29049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B4F482-0ECC-494C-9B55-DC0BE14637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684" t="33217" r="8026" b="44561"/>
          <a:stretch/>
        </p:blipFill>
        <p:spPr>
          <a:xfrm>
            <a:off x="2045366" y="3675280"/>
            <a:ext cx="7379369" cy="27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68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8B2CC260D6A749BC6D492EE5411E0C" ma:contentTypeVersion="12" ma:contentTypeDescription="Create a new document." ma:contentTypeScope="" ma:versionID="2873b3dd42d0a138b30570f7003237c8">
  <xsd:schema xmlns:xsd="http://www.w3.org/2001/XMLSchema" xmlns:xs="http://www.w3.org/2001/XMLSchema" xmlns:p="http://schemas.microsoft.com/office/2006/metadata/properties" xmlns:ns2="9eef1f94-f21b-48bc-b94e-28ebe8347199" xmlns:ns3="d6f2ca17-48fe-4a7f-9672-20d0b0ae109f" targetNamespace="http://schemas.microsoft.com/office/2006/metadata/properties" ma:root="true" ma:fieldsID="2cea231fd543be6049c16a1e87a4b66e" ns2:_="" ns3:_="">
    <xsd:import namespace="9eef1f94-f21b-48bc-b94e-28ebe8347199"/>
    <xsd:import namespace="d6f2ca17-48fe-4a7f-9672-20d0b0ae10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f1f94-f21b-48bc-b94e-28ebe83471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f2ca17-48fe-4a7f-9672-20d0b0ae109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3CB400-7497-47F2-9959-D4BA804A15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D5BA3A-085C-4B66-80AF-3659D152F0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ef1f94-f21b-48bc-b94e-28ebe8347199"/>
    <ds:schemaRef ds:uri="d6f2ca17-48fe-4a7f-9672-20d0b0ae10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80B633-61E0-45A7-9CE1-5437F797DD1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d6f2ca17-48fe-4a7f-9672-20d0b0ae109f"/>
    <ds:schemaRef ds:uri="9eef1f94-f21b-48bc-b94e-28ebe834719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52</Words>
  <Application>Microsoft Office PowerPoint</Application>
  <PresentationFormat>Widescreen</PresentationFormat>
  <Paragraphs>12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Slowther</dc:creator>
  <cp:lastModifiedBy>Jane Davison</cp:lastModifiedBy>
  <cp:revision>13</cp:revision>
  <cp:lastPrinted>2020-06-24T08:35:51Z</cp:lastPrinted>
  <dcterms:created xsi:type="dcterms:W3CDTF">2020-05-31T15:46:09Z</dcterms:created>
  <dcterms:modified xsi:type="dcterms:W3CDTF">2020-06-24T08:35:57Z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0x010100028B2CC260D6A749BC6D492EE5411E0C</vt:lpwstr>
  </property>
</Properties>
</file>