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5" r:id="rId7"/>
    <p:sldId id="267" r:id="rId8"/>
    <p:sldId id="269" r:id="rId9"/>
    <p:sldId id="260" r:id="rId10"/>
    <p:sldId id="263" r:id="rId11"/>
    <p:sldId id="272" r:id="rId12"/>
    <p:sldId id="274" r:id="rId13"/>
    <p:sldId id="27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Slowther" initials="SS" lastIdx="2" clrIdx="0">
    <p:extLst>
      <p:ext uri="{19B8F6BF-5375-455C-9EA6-DF929625EA0E}">
        <p15:presenceInfo xmlns:p15="http://schemas.microsoft.com/office/powerpoint/2012/main" userId="7fc13345f77441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9649" autoAdjust="0"/>
  </p:normalViewPr>
  <p:slideViewPr>
    <p:cSldViewPr snapToGrid="0">
      <p:cViewPr varScale="1">
        <p:scale>
          <a:sx n="92" d="100"/>
          <a:sy n="92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4D945-0FAB-437D-A57E-FCBD5531D7C4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16E5-1F5A-4914-9DA0-3E306BD5FE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00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3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1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  <a:p>
            <a:r>
              <a:rPr lang="en-GB" dirty="0"/>
              <a:t>If it is half past 7 the hour hand should be half way between 7 and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93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38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1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  <a:p>
            <a:r>
              <a:rPr lang="en-GB" dirty="0"/>
              <a:t>When looking at the minute hand, each number is a 5-minute interval.</a:t>
            </a:r>
          </a:p>
          <a:p>
            <a:r>
              <a:rPr lang="en-GB" dirty="0"/>
              <a:t>If the minute hand is pointing to 2 that means it is 10 past the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88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47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52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True</a:t>
            </a:r>
          </a:p>
          <a:p>
            <a:pPr marL="0" indent="0">
              <a:buNone/>
            </a:pPr>
            <a:r>
              <a:rPr lang="en-GB" dirty="0"/>
              <a:t>The programme starts at half past 3 and finishes at ten to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6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416E5-1F5A-4914-9DA0-3E306BD5FE3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75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59AD-E94A-470C-A319-2177F9A19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6F393-4B5F-496D-9EFC-3CD4CE55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F935D-34DF-4D5A-8B8E-0E3A0DEF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26AF-6FDD-4D7B-A059-97404A75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1E73-DF7C-478C-89C5-3611FC8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3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1A90-4F90-4389-880E-12DE5ADC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3F052-3A7F-48A3-9049-F07D09C39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5FD55-049A-40D2-A05F-26ACBF98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938-72F3-492B-8A4A-3EE0B693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BD22D-188E-4742-B259-CF179EB7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06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C2C58-800E-4766-B004-3AB57C9F2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858C6-3260-48FB-B118-C5054F9E4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53BA9-5BE3-4115-AFBD-21C1E484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E7D9-AB46-465A-AB94-0D049007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1C907-69E0-43DA-B92C-18BB9812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0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FE97-9D8C-44BA-B274-DE2D8B40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1E03-28D8-4FF6-955A-17833299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2031-558D-4F2A-9B54-D5AF2B2E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D89BE-5AE4-4C37-832B-70F77D1C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A0A7C-1587-4FAC-AFD4-8A4316A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0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B514-B5F2-4BCB-91B7-E2F5A617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71F7A-FEC1-4ADB-B71D-345FF98E6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94AD-7AC9-4786-A7C1-F2DC7F68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8AB50-B738-47F5-A841-1C0EAB39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2DE4-597E-4552-BD7A-CCE4FA57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11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042A-1607-4301-B209-900550F3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CCA4C-C448-4211-8109-50A760B2B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AE445-96B5-4ABD-BE64-83B48D217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D6655-0F51-4417-9B37-ACF58382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E6BFE-6A9D-4148-9CB0-7084C5CC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2C8A8-A5B6-458C-B199-145AC57A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11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B4C0-56B9-4FF3-A1BE-9ECDD333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1D2B4-D9D7-458E-8C50-E3ADA2CED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BCC8C-356B-4E89-B1BF-A0CA43B1F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B06C0-F401-4371-988F-0734A729C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539BB-181D-4654-BD82-873F5AED5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840D5-3108-4EAE-8F59-19103698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47DB4-FF21-498F-9D16-B05CD39A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624E8-FB64-472A-A42B-03857FF8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97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84ED-5F26-4401-8074-991311A2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CADA8-3FF5-44CD-BFB7-E09EA087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D51F0-86C4-4421-8143-495CB653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BCD3A-A43F-4EB6-B606-59832806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79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15AFD-8371-488B-8D1F-CA60019A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E3F2C-EF3C-4218-8E21-1967ECC3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33EF0-E037-4F75-AB9A-67232470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87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5B62-6B91-4397-A034-2F5D15B2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3ABB-003D-48AF-AB99-B3E4560F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FFBA8-9E04-444F-AB95-CB6027577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7A-E342-447F-957F-A7272336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461A5-E0E1-46E2-A415-AC6A2916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CA8F4-943A-44BB-8FFD-D185A1B1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35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4A1B-CB9A-42D1-AF79-1E015C2B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6A76A-78E3-45F7-A1CF-280366D83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845BC-E25F-4848-B517-207940571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64B2C-AE3D-44AE-B1B7-13D8188A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98B33-38A3-4F24-AA01-3B7708C2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FDBCF-02DF-403D-8117-518F8313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64096-90FD-4C7D-9AF9-8D540F82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C257B-5E54-4D06-9036-3A8F0C6F7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0886B-6DB3-4942-A511-917EB4542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B2A1-7FC1-49DA-9557-602F75B32597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1891A-7E7C-42BC-ADC4-DBD7E2E85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C9DE-3DF1-406F-BB1D-E04D7BAC8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CD32-5254-4A4A-88AF-028CBEE7A9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12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04" y="3262267"/>
            <a:ext cx="2022992" cy="20229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B794A0-C7D0-40F1-84B5-6BBB2E0D2DD2}"/>
              </a:ext>
            </a:extLst>
          </p:cNvPr>
          <p:cNvSpPr/>
          <p:nvPr/>
        </p:nvSpPr>
        <p:spPr>
          <a:xfrm>
            <a:off x="1452705" y="694823"/>
            <a:ext cx="90191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Learning Pack</a:t>
            </a:r>
          </a:p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Key Stage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2AB0F-6D34-4038-AB9C-A51784DD86C5}"/>
              </a:ext>
            </a:extLst>
          </p:cNvPr>
          <p:cNvSpPr txBox="1"/>
          <p:nvPr/>
        </p:nvSpPr>
        <p:spPr>
          <a:xfrm>
            <a:off x="5084504" y="5793845"/>
            <a:ext cx="245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2 Maths – Time</a:t>
            </a:r>
          </a:p>
        </p:txBody>
      </p:sp>
    </p:spTree>
    <p:extLst>
      <p:ext uri="{BB962C8B-B14F-4D97-AF65-F5344CB8AC3E}">
        <p14:creationId xmlns:p14="http://schemas.microsoft.com/office/powerpoint/2010/main" val="211295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A6D524-DC53-46DE-B573-EDD174320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53" t="17076" r="1454" b="23509"/>
          <a:stretch/>
        </p:blipFill>
        <p:spPr>
          <a:xfrm>
            <a:off x="1138989" y="351934"/>
            <a:ext cx="8726906" cy="61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>
            <a:spLocks noChangeAspect="1"/>
          </p:cNvSpPr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3911BE-FC3A-4F8C-878A-0FE374B47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51" t="16166" r="1453" b="24989"/>
          <a:stretch/>
        </p:blipFill>
        <p:spPr>
          <a:xfrm>
            <a:off x="1138988" y="351934"/>
            <a:ext cx="8919412" cy="61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>
            <a:spLocks noChangeAspect="1"/>
          </p:cNvSpPr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F8D0C1-143B-4F53-B737-A7B2F8D98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53" t="36477" r="1454" b="4575"/>
          <a:stretch/>
        </p:blipFill>
        <p:spPr>
          <a:xfrm>
            <a:off x="1187116" y="351934"/>
            <a:ext cx="8887326" cy="62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0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>
            <a:spLocks noChangeAspect="1"/>
          </p:cNvSpPr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57C01-7085-49E0-BDD6-1FD2B13D2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21" t="16842" r="1453" b="23743"/>
          <a:stretch/>
        </p:blipFill>
        <p:spPr>
          <a:xfrm>
            <a:off x="1274530" y="346971"/>
            <a:ext cx="8783869" cy="61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>
            <a:spLocks noChangeAspect="1"/>
          </p:cNvSpPr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0FCCFB-900C-42A2-9EB0-5CD38B4D4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97" t="15907" r="1454" b="25146"/>
          <a:stretch/>
        </p:blipFill>
        <p:spPr>
          <a:xfrm>
            <a:off x="1299410" y="351935"/>
            <a:ext cx="8807115" cy="61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9EAB8-C27F-4043-B333-D2E7766CF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84" t="36256" r="1454" b="4051"/>
          <a:stretch/>
        </p:blipFill>
        <p:spPr>
          <a:xfrm>
            <a:off x="1505707" y="366569"/>
            <a:ext cx="8639491" cy="61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0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DE8E00-2443-4AB3-A772-9DFF35C825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84" t="16374" r="1454" b="24211"/>
          <a:stretch/>
        </p:blipFill>
        <p:spPr>
          <a:xfrm>
            <a:off x="1306614" y="352485"/>
            <a:ext cx="8719701" cy="61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CBC9A9-BB34-4D79-B0EC-2B39123F78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58" t="16199" r="1452" b="24620"/>
          <a:stretch/>
        </p:blipFill>
        <p:spPr>
          <a:xfrm>
            <a:off x="1106905" y="348875"/>
            <a:ext cx="8823158" cy="61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B147CC9-ECEC-450A-9FB5-9EF0B6EBC44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1B0E3D3-3DBB-426B-AB47-27A1FC47514F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0E93-6BB4-4843-B553-9C92B4EF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8" y="351935"/>
            <a:ext cx="519935" cy="519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8415B8-B85C-4652-A87C-65F67246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21" t="36491" r="1453" b="4050"/>
          <a:stretch/>
        </p:blipFill>
        <p:spPr>
          <a:xfrm>
            <a:off x="1487765" y="351935"/>
            <a:ext cx="8801811" cy="61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3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B2CC260D6A749BC6D492EE5411E0C" ma:contentTypeVersion="12" ma:contentTypeDescription="Create a new document." ma:contentTypeScope="" ma:versionID="2873b3dd42d0a138b30570f7003237c8">
  <xsd:schema xmlns:xsd="http://www.w3.org/2001/XMLSchema" xmlns:xs="http://www.w3.org/2001/XMLSchema" xmlns:p="http://schemas.microsoft.com/office/2006/metadata/properties" xmlns:ns2="9eef1f94-f21b-48bc-b94e-28ebe8347199" xmlns:ns3="d6f2ca17-48fe-4a7f-9672-20d0b0ae109f" targetNamespace="http://schemas.microsoft.com/office/2006/metadata/properties" ma:root="true" ma:fieldsID="2cea231fd543be6049c16a1e87a4b66e" ns2:_="" ns3:_="">
    <xsd:import namespace="9eef1f94-f21b-48bc-b94e-28ebe8347199"/>
    <xsd:import namespace="d6f2ca17-48fe-4a7f-9672-20d0b0ae1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f1f94-f21b-48bc-b94e-28ebe8347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2ca17-48fe-4a7f-9672-20d0b0ae1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ED1B59-5764-4C0A-AA22-939921DF7F2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6f2ca17-48fe-4a7f-9672-20d0b0ae109f"/>
    <ds:schemaRef ds:uri="9eef1f94-f21b-48bc-b94e-28ebe834719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FFA510-51E1-4EDE-8E50-F1A1B569B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f1f94-f21b-48bc-b94e-28ebe8347199"/>
    <ds:schemaRef ds:uri="d6f2ca17-48fe-4a7f-9672-20d0b0ae1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781BC8-8612-40B9-84DF-51144C71BC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90</Words>
  <Application>Microsoft Office PowerPoint</Application>
  <PresentationFormat>Widescreen</PresentationFormat>
  <Paragraphs>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Slowther</dc:creator>
  <cp:lastModifiedBy>Jane Davison</cp:lastModifiedBy>
  <cp:revision>22</cp:revision>
  <cp:lastPrinted>2020-06-24T08:54:30Z</cp:lastPrinted>
  <dcterms:created xsi:type="dcterms:W3CDTF">2020-05-30T14:09:22Z</dcterms:created>
  <dcterms:modified xsi:type="dcterms:W3CDTF">2020-06-24T08:54:36Z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0x010100028B2CC260D6A749BC6D492EE5411E0C</vt:lpwstr>
  </property>
</Properties>
</file>