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3" r:id="rId7"/>
    <p:sldId id="265" r:id="rId8"/>
    <p:sldId id="267" r:id="rId9"/>
    <p:sldId id="268" r:id="rId10"/>
    <p:sldId id="273" r:id="rId11"/>
    <p:sldId id="274" r:id="rId12"/>
    <p:sldId id="276" r:id="rId13"/>
    <p:sldId id="278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04" autoAdjust="0"/>
  </p:normalViewPr>
  <p:slideViewPr>
    <p:cSldViewPr snapToGrid="0">
      <p:cViewPr varScale="1">
        <p:scale>
          <a:sx n="100" d="100"/>
          <a:sy n="100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2D79E-88C3-42A9-ACB0-ACD5A5BCC665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3BB-4023-40E2-84E1-C70BBBD063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90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353BB-4023-40E2-84E1-C70BBBD0635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5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 bananas shared between 5 boxes is 4.</a:t>
            </a:r>
          </a:p>
          <a:p>
            <a:r>
              <a:rPr lang="en-GB" dirty="0"/>
              <a:t>There will be 4 bananas in each box.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353BB-4023-40E2-84E1-C70BBBD0635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23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  <a:p>
            <a:r>
              <a:rPr lang="en-GB" dirty="0"/>
              <a:t>The array also shows 3 + 3 + 3 + 3 + 3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353BB-4023-40E2-84E1-C70BBBD0635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36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GB" dirty="0"/>
              <a:t>There are 5 counters in each row.    There are 2 rows.   There are 10 counters altogether.</a:t>
            </a:r>
          </a:p>
          <a:p>
            <a:pPr marL="228600" indent="-228600">
              <a:buAutoNum type="alphaLcParenR"/>
            </a:pPr>
            <a:r>
              <a:rPr lang="en-GB" dirty="0"/>
              <a:t> There are 2 counters in each column.   There are 5 columns. There are 10 counters altogether.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353BB-4023-40E2-84E1-C70BBBD0635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20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GB" dirty="0"/>
              <a:t>Double 1 is 2</a:t>
            </a:r>
          </a:p>
          <a:p>
            <a:pPr marL="228600" indent="-228600">
              <a:buAutoNum type="alphaLcParenR"/>
            </a:pPr>
            <a:r>
              <a:rPr lang="en-GB" dirty="0"/>
              <a:t>Double 2 is 4</a:t>
            </a:r>
          </a:p>
          <a:p>
            <a:pPr marL="228600" indent="-228600">
              <a:buAutoNum type="alphaLcParenR"/>
            </a:pPr>
            <a:r>
              <a:rPr lang="en-GB" dirty="0"/>
              <a:t>Double 4 is 8</a:t>
            </a:r>
          </a:p>
          <a:p>
            <a:pPr marL="228600" indent="-228600">
              <a:buAutoNum type="alphaLcParenR"/>
            </a:pPr>
            <a:r>
              <a:rPr lang="en-GB" dirty="0"/>
              <a:t>Double 5 is 10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Challenge – no. Doubling a whole number will always give an even answer.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353BB-4023-40E2-84E1-C70BBBD0635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14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 is incorrect because double 1 is 2 not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353BB-4023-40E2-84E1-C70BBBD0635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49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  <a:p>
            <a:r>
              <a:rPr lang="en-GB" dirty="0"/>
              <a:t>12 children can get into 6 groups of 2.</a:t>
            </a:r>
          </a:p>
          <a:p>
            <a:r>
              <a:rPr lang="en-GB" dirty="0"/>
              <a:t>They could also get into 2 groups of 6, 4 groups of 3, 3 groups of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353BB-4023-40E2-84E1-C70BBBD0635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3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GB" dirty="0"/>
              <a:t>There are 20 counters altogether.    There are 4 equal groups of 5 counters.</a:t>
            </a:r>
          </a:p>
          <a:p>
            <a:pPr marL="228600" indent="-228600">
              <a:buAutoNum type="alphaLcParenR"/>
            </a:pPr>
            <a:r>
              <a:rPr lang="en-GB" dirty="0"/>
              <a:t>There are 30 counters altogether.    There are 3 equal groups of 10 counters.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353BB-4023-40E2-84E1-C70BBBD0635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1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a) 15</a:t>
            </a:r>
          </a:p>
          <a:p>
            <a:r>
              <a:rPr lang="en-GB" dirty="0"/>
              <a:t>b) 6</a:t>
            </a:r>
          </a:p>
          <a:p>
            <a:r>
              <a:rPr lang="en-GB" dirty="0"/>
              <a:t>c)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353BB-4023-40E2-84E1-C70BBBD0635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26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b) Each child gets 4 sweets.</a:t>
            </a:r>
          </a:p>
          <a:p>
            <a:r>
              <a:rPr lang="en-GB" dirty="0"/>
              <a:t>8 sweets shared equally between 2 is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353BB-4023-40E2-84E1-C70BBBD0635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88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BE6EB-A879-44DA-B58A-92F906D58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5C3C3-D401-41FA-8AE9-28089D39D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B860C-8798-45E3-9A2D-80F3CAF1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717AE-E4EA-4F49-A76B-0F918B20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E7C31-136F-4D38-AD58-93163E88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89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E048-EC6B-4DFF-87C6-68CDA21A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68310-C7A3-465E-8837-F1AC29941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7E653-CC1B-450D-A82C-AF1655AC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5DCF-EADB-4D3F-A389-4380C39E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56F4D-8465-4989-AC07-51A6C665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49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57EA5-66FE-4A15-86D5-727372467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CF79A-2251-438F-B964-ED616F3F7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971E-8F20-4202-8B6B-6BF15626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8AA3F-C317-4A0C-A09E-892E9A7D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CEA2A-B7C0-41A2-9275-009785C4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53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21A1-07D2-4A09-8280-E402599E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405A-6536-44CB-8D38-24E9FD041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E7BC-699F-4E01-8DAE-31805A5F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4897B-B735-4C20-897D-CEE30A50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265F8-812B-46BE-B0EF-7D9B0240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06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C115-3A18-4AEA-B1E5-CC4C6BAF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F9065-7C1A-4804-98D9-8066D2EF8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6B3B-6652-400E-939C-23C2BFA0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42DBD-5EB3-45BD-B442-AF718B10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49662-7840-4628-ADB2-68E60ECF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23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DB97-330E-45D6-A389-E33C0389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4C00-91CE-49B3-8B9F-BE37D43F4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CC488-783D-4559-99C6-E00D4B6E1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F8ECD-EB18-4CF5-BCD5-B70170E8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8CD3A-2622-417C-AA16-5B54C253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6FFB8-F667-439A-9FBA-0A2C8526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97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9E29-79B5-4E62-9335-31C0A14F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35354-030F-4E77-AB74-8000B2834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A2838-2A52-4692-8DFA-DC486C5D5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9F0B-0EFE-44A4-A509-ECECDFCD2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87641-FEB6-4CFA-AE91-86DAFE72E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5B7BB-58C6-4437-A8C9-D537D07C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54CE5-B303-4266-B310-B7DFCF1B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85593-AEBA-4A2C-BEBB-6DDB6BE3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31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0004-0DFE-4CEB-92BC-4A59E21F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90BD8-C69E-4B97-A03A-AE296169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4C13E-E55F-4708-B739-D6A0E363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81B3A-4BAE-49D0-9BA1-BA1787C0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7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1BF4-DB80-4158-8D56-F4AAA01A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91FDB-0B8A-4797-B17B-DB9281FD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BC91D-5867-4E1E-8575-5033DABE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7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99D9-EAB8-405C-9174-8F4912D4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4C09-97CC-482B-AD99-58516FC4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07BCA-8445-47BC-8C3D-29C04D3E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F3B9-F3E8-4380-BC5A-C5858252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51D64-B13E-4FBD-A0AE-E76DD7B0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67A8D-9D06-40DC-89CE-C2A1E5A6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2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353B-0CD8-4FA7-81D5-0EC393CE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7AA96-4902-4A67-A467-C495D0CCF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27BE0-D222-41C3-8442-5E06F8F0C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7849A-FD88-42E9-AD20-4FF484C3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97D41-47B4-478B-A9A9-90EEAA72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F91E8-EC1E-44A6-BE49-65BCED8F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C2B593-826F-4080-B1F0-CD6192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C5C2B-E7AE-4E80-92E7-3BEF23367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B0384-CC81-40DE-A395-89BCCB94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99EB-C80D-4B11-ACC7-AFCA9CDCAA80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64694-C222-4EF0-BFCE-523F4ACFB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8F-8BCD-4F6A-89BA-D91C940FA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360E-69D1-4C05-AA5C-04E1F8811D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7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tosearch.com/clip-art/worried.html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04" y="3262267"/>
            <a:ext cx="2022992" cy="20229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693A17-199D-4C76-B1E0-0FB96B5CE799}"/>
              </a:ext>
            </a:extLst>
          </p:cNvPr>
          <p:cNvSpPr/>
          <p:nvPr/>
        </p:nvSpPr>
        <p:spPr>
          <a:xfrm>
            <a:off x="1452705" y="694823"/>
            <a:ext cx="90191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Learning Pack</a:t>
            </a:r>
          </a:p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Key Stage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59AC2-30CC-44F4-B3FC-CA7431FAD1D8}"/>
              </a:ext>
            </a:extLst>
          </p:cNvPr>
          <p:cNvSpPr txBox="1"/>
          <p:nvPr/>
        </p:nvSpPr>
        <p:spPr>
          <a:xfrm>
            <a:off x="1716505" y="5654366"/>
            <a:ext cx="958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1 Maths – Multiplication and Division Part 2</a:t>
            </a:r>
          </a:p>
          <a:p>
            <a:r>
              <a:rPr lang="en-GB" dirty="0"/>
              <a:t>(Make arrays, Make doubles, Make equal groups – grouping and Make equal groups-sharing )</a:t>
            </a:r>
          </a:p>
        </p:txBody>
      </p:sp>
    </p:spTree>
    <p:extLst>
      <p:ext uri="{BB962C8B-B14F-4D97-AF65-F5344CB8AC3E}">
        <p14:creationId xmlns:p14="http://schemas.microsoft.com/office/powerpoint/2010/main" val="239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98223C-5337-4C39-88F9-E28498FF7F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37" t="47018" r="5131" b="9473"/>
          <a:stretch/>
        </p:blipFill>
        <p:spPr>
          <a:xfrm>
            <a:off x="974645" y="519766"/>
            <a:ext cx="8946672" cy="581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5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284768-53CE-4045-BA3C-1305778A8A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26" t="16140" r="1453" b="24678"/>
          <a:stretch/>
        </p:blipFill>
        <p:spPr>
          <a:xfrm>
            <a:off x="1465509" y="373518"/>
            <a:ext cx="8815085" cy="61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1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3A7A16-89B9-4158-910B-B2BCADED3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16" t="16841" r="7105" b="4051"/>
          <a:stretch/>
        </p:blipFill>
        <p:spPr>
          <a:xfrm>
            <a:off x="1419592" y="377329"/>
            <a:ext cx="4836829" cy="6103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9B15F8-FB62-4399-89C5-D2BAADE9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00" t="32749" r="8947" b="50000"/>
          <a:stretch/>
        </p:blipFill>
        <p:spPr>
          <a:xfrm>
            <a:off x="7902073" y="853851"/>
            <a:ext cx="3561348" cy="1467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86A9BC-338E-4305-BBAD-DBE0CCAE6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00" t="32749" r="8947" b="50000"/>
          <a:stretch/>
        </p:blipFill>
        <p:spPr>
          <a:xfrm>
            <a:off x="7974263" y="4007247"/>
            <a:ext cx="3561348" cy="1467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D56DA3-710D-47BF-AC0D-3E674A95EBAB}"/>
              </a:ext>
            </a:extLst>
          </p:cNvPr>
          <p:cNvSpPr txBox="1"/>
          <p:nvPr/>
        </p:nvSpPr>
        <p:spPr>
          <a:xfrm>
            <a:off x="7179325" y="1058779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C9DEE7-FEE5-4E7B-893C-35778AD0766C}"/>
              </a:ext>
            </a:extLst>
          </p:cNvPr>
          <p:cNvSpPr txBox="1"/>
          <p:nvPr/>
        </p:nvSpPr>
        <p:spPr>
          <a:xfrm>
            <a:off x="8133830" y="3244333"/>
            <a:ext cx="88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column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2E61A8-90EE-41C2-98F9-72915F3EF117}"/>
              </a:ext>
            </a:extLst>
          </p:cNvPr>
          <p:cNvCxnSpPr>
            <a:cxnSpLocks/>
          </p:cNvCxnSpPr>
          <p:nvPr/>
        </p:nvCxnSpPr>
        <p:spPr>
          <a:xfrm>
            <a:off x="7726462" y="1243445"/>
            <a:ext cx="4491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525A92-10B9-4115-9B30-3F5DC341D641}"/>
              </a:ext>
            </a:extLst>
          </p:cNvPr>
          <p:cNvCxnSpPr>
            <a:cxnSpLocks/>
          </p:cNvCxnSpPr>
          <p:nvPr/>
        </p:nvCxnSpPr>
        <p:spPr>
          <a:xfrm>
            <a:off x="8369481" y="3637915"/>
            <a:ext cx="0" cy="3693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68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2B003F-4F59-44F9-A428-62EFCADEA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32" t="24064" r="13816" b="11140"/>
          <a:stretch/>
        </p:blipFill>
        <p:spPr>
          <a:xfrm>
            <a:off x="1098632" y="342898"/>
            <a:ext cx="4355683" cy="609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D6430-F8E0-4CCF-A906-9CA884B2D6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316" t="37661" r="13026" b="38947"/>
          <a:stretch/>
        </p:blipFill>
        <p:spPr>
          <a:xfrm>
            <a:off x="6273547" y="487277"/>
            <a:ext cx="5181104" cy="265697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58BBC74D-F1DF-4619-B90B-328DA124B06B}"/>
              </a:ext>
            </a:extLst>
          </p:cNvPr>
          <p:cNvSpPr/>
          <p:nvPr/>
        </p:nvSpPr>
        <p:spPr>
          <a:xfrm>
            <a:off x="5261811" y="3144254"/>
            <a:ext cx="6513094" cy="337084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43127-7509-4559-A128-55D82A345D5A}"/>
              </a:ext>
            </a:extLst>
          </p:cNvPr>
          <p:cNvSpPr/>
          <p:nvPr/>
        </p:nvSpPr>
        <p:spPr>
          <a:xfrm>
            <a:off x="6096000" y="3846210"/>
            <a:ext cx="5457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Challenge</a:t>
            </a:r>
          </a:p>
          <a:p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</a:rPr>
              <a:t>If you double an odd number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</a:rPr>
              <a:t>, </a:t>
            </a:r>
          </a:p>
          <a:p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</a:rPr>
              <a:t>will the answer be an odd number?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6507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C0286A-E955-4FE7-960F-CC756B4CBD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19" t="46784" r="9211" b="15321"/>
          <a:stretch/>
        </p:blipFill>
        <p:spPr>
          <a:xfrm>
            <a:off x="1524000" y="421347"/>
            <a:ext cx="7780420" cy="60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8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14A0CB-0E4A-488A-90BB-7C635D7DF9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20" t="16140" r="1453" b="25146"/>
          <a:stretch/>
        </p:blipFill>
        <p:spPr>
          <a:xfrm>
            <a:off x="1716504" y="598374"/>
            <a:ext cx="8406063" cy="58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9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EE57D9-E85C-4639-92C7-8CF57C940C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63" t="21287" r="11974" b="43637"/>
          <a:stretch/>
        </p:blipFill>
        <p:spPr>
          <a:xfrm>
            <a:off x="329956" y="853851"/>
            <a:ext cx="5509920" cy="4303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0B0A23-A0DA-4F05-ABC0-B0765DB81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63" t="62562" r="11974" b="7368"/>
          <a:stretch/>
        </p:blipFill>
        <p:spPr>
          <a:xfrm>
            <a:off x="6096000" y="1199257"/>
            <a:ext cx="5662982" cy="37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B1197-9B30-4EBD-BC6E-F4818CA43D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95" t="48976" r="9210" b="19330"/>
          <a:stretch/>
        </p:blipFill>
        <p:spPr>
          <a:xfrm>
            <a:off x="361502" y="1005467"/>
            <a:ext cx="8232976" cy="52618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C3F156-10F4-4A84-993C-A0DDC951C630}"/>
              </a:ext>
            </a:extLst>
          </p:cNvPr>
          <p:cNvSpPr/>
          <p:nvPr/>
        </p:nvSpPr>
        <p:spPr>
          <a:xfrm>
            <a:off x="8696668" y="1238862"/>
            <a:ext cx="287891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</a:rPr>
              <a:t>Don’t worry if you 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</a:rPr>
              <a:t>don’t</a:t>
            </a:r>
          </a:p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</a:rPr>
              <a:t> </a:t>
            </a:r>
            <a:r>
              <a: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</a:rPr>
              <a:t>have counters. </a:t>
            </a:r>
          </a:p>
          <a:p>
            <a:pPr algn="ctr"/>
            <a:r>
              <a: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</a:rPr>
              <a:t>You can use pasta shells,</a:t>
            </a:r>
          </a:p>
          <a:p>
            <a:pPr algn="ctr"/>
            <a:r>
              <a: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</a:rPr>
              <a:t> buttons, jelly babies…</a:t>
            </a:r>
          </a:p>
          <a:p>
            <a:pPr algn="ctr"/>
            <a:r>
              <a: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</a:rPr>
              <a:t>anything you like.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FEF62A-09AD-44A4-9D69-3786843D1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056623" y="3062311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3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591126-EAD2-4385-8F59-69B342E08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42" t="19181" r="5263" b="17427"/>
          <a:stretch/>
        </p:blipFill>
        <p:spPr>
          <a:xfrm>
            <a:off x="1459831" y="447703"/>
            <a:ext cx="6336632" cy="59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B2CC260D6A749BC6D492EE5411E0C" ma:contentTypeVersion="12" ma:contentTypeDescription="Create a new document." ma:contentTypeScope="" ma:versionID="2873b3dd42d0a138b30570f7003237c8">
  <xsd:schema xmlns:xsd="http://www.w3.org/2001/XMLSchema" xmlns:xs="http://www.w3.org/2001/XMLSchema" xmlns:p="http://schemas.microsoft.com/office/2006/metadata/properties" xmlns:ns2="9eef1f94-f21b-48bc-b94e-28ebe8347199" xmlns:ns3="d6f2ca17-48fe-4a7f-9672-20d0b0ae109f" targetNamespace="http://schemas.microsoft.com/office/2006/metadata/properties" ma:root="true" ma:fieldsID="2cea231fd543be6049c16a1e87a4b66e" ns2:_="" ns3:_="">
    <xsd:import namespace="9eef1f94-f21b-48bc-b94e-28ebe8347199"/>
    <xsd:import namespace="d6f2ca17-48fe-4a7f-9672-20d0b0ae1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f1f94-f21b-48bc-b94e-28ebe8347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2ca17-48fe-4a7f-9672-20d0b0ae1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88B24F-1AFA-414F-9522-70CC57375C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795D-54E3-4D44-9A59-2FF66D30A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f1f94-f21b-48bc-b94e-28ebe8347199"/>
    <ds:schemaRef ds:uri="d6f2ca17-48fe-4a7f-9672-20d0b0ae1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4C9CFF-1856-4074-B4C3-6EA3F20C09B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d6f2ca17-48fe-4a7f-9672-20d0b0ae109f"/>
    <ds:schemaRef ds:uri="9eef1f94-f21b-48bc-b94e-28ebe834719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286</Words>
  <Application>Microsoft Office PowerPoint</Application>
  <PresentationFormat>Widescreen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Slowther</dc:creator>
  <cp:lastModifiedBy>Jane Davison</cp:lastModifiedBy>
  <cp:revision>20</cp:revision>
  <cp:lastPrinted>2020-06-24T08:33:50Z</cp:lastPrinted>
  <dcterms:created xsi:type="dcterms:W3CDTF">2020-05-31T15:46:09Z</dcterms:created>
  <dcterms:modified xsi:type="dcterms:W3CDTF">2020-06-24T08:34:10Z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0x010100028B2CC260D6A749BC6D492EE5411E0C</vt:lpwstr>
  </property>
</Properties>
</file>