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59" r:id="rId8"/>
    <p:sldId id="270" r:id="rId9"/>
    <p:sldId id="263" r:id="rId10"/>
    <p:sldId id="271" r:id="rId11"/>
    <p:sldId id="260" r:id="rId12"/>
    <p:sldId id="261" r:id="rId13"/>
    <p:sldId id="264"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0" autoAdjust="0"/>
  </p:normalViewPr>
  <p:slideViewPr>
    <p:cSldViewPr snapToGrid="0">
      <p:cViewPr varScale="1">
        <p:scale>
          <a:sx n="81" d="100"/>
          <a:sy n="81" d="100"/>
        </p:scale>
        <p:origin x="1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F294B5-C5FD-4A22-8D8C-C5635BDCA6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BB06F2E-85B8-4976-9A22-C22F8BAE483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B0D2D-4C24-4A08-90CE-6B33781870C5}" type="datetimeFigureOut">
              <a:rPr lang="en-GB" smtClean="0"/>
              <a:t>12/06/2020</a:t>
            </a:fld>
            <a:endParaRPr lang="en-GB" dirty="0"/>
          </a:p>
        </p:txBody>
      </p:sp>
      <p:sp>
        <p:nvSpPr>
          <p:cNvPr id="4" name="Slide Image Placeholder 3">
            <a:extLst>
              <a:ext uri="{FF2B5EF4-FFF2-40B4-BE49-F238E27FC236}">
                <a16:creationId xmlns:a16="http://schemas.microsoft.com/office/drawing/2014/main" id="{B066F2E1-423E-4F33-89D5-54FC2F0AD64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a:extLst>
              <a:ext uri="{FF2B5EF4-FFF2-40B4-BE49-F238E27FC236}">
                <a16:creationId xmlns:a16="http://schemas.microsoft.com/office/drawing/2014/main" id="{3C61393A-EFDC-46D7-8A1B-F1DF501B6E8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3ADC9DE6-A3AD-4BAB-8815-BF3167A45D4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a:extLst>
              <a:ext uri="{FF2B5EF4-FFF2-40B4-BE49-F238E27FC236}">
                <a16:creationId xmlns:a16="http://schemas.microsoft.com/office/drawing/2014/main" id="{F662C2D2-897C-435A-9F2F-0EBE26763F9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B9EC5-B233-4926-A976-BDF3F4A48F73}"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C2AAE-8FE3-4B20-966C-1A8EE1FE0BDC}" type="slidenum">
              <a:rPr lang="en-GB" smtClean="0"/>
              <a:t>5</a:t>
            </a:fld>
            <a:endParaRPr lang="en-GB" dirty="0"/>
          </a:p>
        </p:txBody>
      </p:sp>
    </p:spTree>
    <p:extLst>
      <p:ext uri="{BB962C8B-B14F-4D97-AF65-F5344CB8AC3E}">
        <p14:creationId xmlns:p14="http://schemas.microsoft.com/office/powerpoint/2010/main" val="2706968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5BB6-9FFA-444F-B4A8-D40577890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2129DD-F33A-4C27-B8DF-59EA54A4E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A28543-58A2-4256-B335-80632F6D8636}"/>
              </a:ext>
            </a:extLst>
          </p:cNvPr>
          <p:cNvSpPr>
            <a:spLocks noGrp="1"/>
          </p:cNvSpPr>
          <p:nvPr>
            <p:ph type="dt" sz="half" idx="10"/>
          </p:nvPr>
        </p:nvSpPr>
        <p:spPr/>
        <p:txBody>
          <a:bodyPr/>
          <a:lstStyle/>
          <a:p>
            <a:fld id="{6F0DADB0-EB14-48D9-886B-6DC385FC6513}" type="datetimeFigureOut">
              <a:rPr lang="en-GB" smtClean="0"/>
              <a:t>12/06/2020</a:t>
            </a:fld>
            <a:endParaRPr lang="en-GB" dirty="0"/>
          </a:p>
        </p:txBody>
      </p:sp>
      <p:sp>
        <p:nvSpPr>
          <p:cNvPr id="5" name="Footer Placeholder 4">
            <a:extLst>
              <a:ext uri="{FF2B5EF4-FFF2-40B4-BE49-F238E27FC236}">
                <a16:creationId xmlns:a16="http://schemas.microsoft.com/office/drawing/2014/main" id="{E8CEF4BD-243F-446C-B1EA-08B8F1B2B6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80BCEEA-213B-4644-8C18-1068E65D3A18}"/>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190611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B875-863E-4A94-BBC6-469D554C59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819582-B171-4ED6-BADA-354A95086E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F9A2A6-AB46-41C5-B75F-B5864F2BD01C}"/>
              </a:ext>
            </a:extLst>
          </p:cNvPr>
          <p:cNvSpPr>
            <a:spLocks noGrp="1"/>
          </p:cNvSpPr>
          <p:nvPr>
            <p:ph type="dt" sz="half" idx="10"/>
          </p:nvPr>
        </p:nvSpPr>
        <p:spPr/>
        <p:txBody>
          <a:bodyPr/>
          <a:lstStyle/>
          <a:p>
            <a:fld id="{6F0DADB0-EB14-48D9-886B-6DC385FC6513}" type="datetimeFigureOut">
              <a:rPr lang="en-GB" smtClean="0"/>
              <a:t>12/06/2020</a:t>
            </a:fld>
            <a:endParaRPr lang="en-GB" dirty="0"/>
          </a:p>
        </p:txBody>
      </p:sp>
      <p:sp>
        <p:nvSpPr>
          <p:cNvPr id="5" name="Footer Placeholder 4">
            <a:extLst>
              <a:ext uri="{FF2B5EF4-FFF2-40B4-BE49-F238E27FC236}">
                <a16:creationId xmlns:a16="http://schemas.microsoft.com/office/drawing/2014/main" id="{1B2C608C-F23A-4540-AAAD-8CFFD163A7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0C0C414-F675-4685-BD85-A5C013DE7A8A}"/>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2373096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7E33AA-DAEB-4B2B-B172-DCCF751F07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651D79-C290-4C5D-87A2-6D399072D9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22A7FC-969C-4D00-A872-172291DDCD9C}"/>
              </a:ext>
            </a:extLst>
          </p:cNvPr>
          <p:cNvSpPr>
            <a:spLocks noGrp="1"/>
          </p:cNvSpPr>
          <p:nvPr>
            <p:ph type="dt" sz="half" idx="10"/>
          </p:nvPr>
        </p:nvSpPr>
        <p:spPr/>
        <p:txBody>
          <a:bodyPr/>
          <a:lstStyle/>
          <a:p>
            <a:fld id="{6F0DADB0-EB14-48D9-886B-6DC385FC6513}" type="datetimeFigureOut">
              <a:rPr lang="en-GB" smtClean="0"/>
              <a:t>12/06/2020</a:t>
            </a:fld>
            <a:endParaRPr lang="en-GB" dirty="0"/>
          </a:p>
        </p:txBody>
      </p:sp>
      <p:sp>
        <p:nvSpPr>
          <p:cNvPr id="5" name="Footer Placeholder 4">
            <a:extLst>
              <a:ext uri="{FF2B5EF4-FFF2-40B4-BE49-F238E27FC236}">
                <a16:creationId xmlns:a16="http://schemas.microsoft.com/office/drawing/2014/main" id="{2C4297E3-2E2E-43CA-B78F-0135836580F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ED8FB4D-6206-4411-BF48-DD6930961354}"/>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74554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D0D2-9811-412C-8394-C8053FD6F6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FB2AED-7347-4FE7-8072-B940C7163E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04985C-9A97-4D99-93E7-70E137DE4073}"/>
              </a:ext>
            </a:extLst>
          </p:cNvPr>
          <p:cNvSpPr>
            <a:spLocks noGrp="1"/>
          </p:cNvSpPr>
          <p:nvPr>
            <p:ph type="dt" sz="half" idx="10"/>
          </p:nvPr>
        </p:nvSpPr>
        <p:spPr/>
        <p:txBody>
          <a:bodyPr/>
          <a:lstStyle/>
          <a:p>
            <a:fld id="{6F0DADB0-EB14-48D9-886B-6DC385FC6513}" type="datetimeFigureOut">
              <a:rPr lang="en-GB" smtClean="0"/>
              <a:t>12/06/2020</a:t>
            </a:fld>
            <a:endParaRPr lang="en-GB" dirty="0"/>
          </a:p>
        </p:txBody>
      </p:sp>
      <p:sp>
        <p:nvSpPr>
          <p:cNvPr id="5" name="Footer Placeholder 4">
            <a:extLst>
              <a:ext uri="{FF2B5EF4-FFF2-40B4-BE49-F238E27FC236}">
                <a16:creationId xmlns:a16="http://schemas.microsoft.com/office/drawing/2014/main" id="{3FC3FD1C-1748-411F-AD44-9AFCFA3D76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A0D9168-45BB-4578-A13D-22802600E193}"/>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35607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480A-B0AF-47E2-97E8-EE4B1F39E1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BE2900-5BAF-4F9A-AE26-6970165BE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D09B85-B2A5-45A5-8BAC-3E8E5FA6806F}"/>
              </a:ext>
            </a:extLst>
          </p:cNvPr>
          <p:cNvSpPr>
            <a:spLocks noGrp="1"/>
          </p:cNvSpPr>
          <p:nvPr>
            <p:ph type="dt" sz="half" idx="10"/>
          </p:nvPr>
        </p:nvSpPr>
        <p:spPr/>
        <p:txBody>
          <a:bodyPr/>
          <a:lstStyle/>
          <a:p>
            <a:fld id="{6F0DADB0-EB14-48D9-886B-6DC385FC6513}" type="datetimeFigureOut">
              <a:rPr lang="en-GB" smtClean="0"/>
              <a:t>12/06/2020</a:t>
            </a:fld>
            <a:endParaRPr lang="en-GB" dirty="0"/>
          </a:p>
        </p:txBody>
      </p:sp>
      <p:sp>
        <p:nvSpPr>
          <p:cNvPr id="5" name="Footer Placeholder 4">
            <a:extLst>
              <a:ext uri="{FF2B5EF4-FFF2-40B4-BE49-F238E27FC236}">
                <a16:creationId xmlns:a16="http://schemas.microsoft.com/office/drawing/2014/main" id="{2A620F74-678C-4C45-8FAD-47223DB0E7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323A9DE-CA7E-41DC-A868-2949AD937602}"/>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35715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78F9-164D-42C2-8CA7-5C89B082BF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D531F2-3688-4FA1-A529-0F6A3ABFA0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2D76EB-243D-48EC-9557-938D910A6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107691-6BA4-435C-B7C7-868FFDDB5202}"/>
              </a:ext>
            </a:extLst>
          </p:cNvPr>
          <p:cNvSpPr>
            <a:spLocks noGrp="1"/>
          </p:cNvSpPr>
          <p:nvPr>
            <p:ph type="dt" sz="half" idx="10"/>
          </p:nvPr>
        </p:nvSpPr>
        <p:spPr/>
        <p:txBody>
          <a:bodyPr/>
          <a:lstStyle/>
          <a:p>
            <a:fld id="{6F0DADB0-EB14-48D9-886B-6DC385FC6513}" type="datetimeFigureOut">
              <a:rPr lang="en-GB" smtClean="0"/>
              <a:t>12/06/2020</a:t>
            </a:fld>
            <a:endParaRPr lang="en-GB" dirty="0"/>
          </a:p>
        </p:txBody>
      </p:sp>
      <p:sp>
        <p:nvSpPr>
          <p:cNvPr id="6" name="Footer Placeholder 5">
            <a:extLst>
              <a:ext uri="{FF2B5EF4-FFF2-40B4-BE49-F238E27FC236}">
                <a16:creationId xmlns:a16="http://schemas.microsoft.com/office/drawing/2014/main" id="{C5802D6B-DEE7-4655-B5C6-E1D72AD0128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90C88A3-9EF0-4D2E-9937-791A797D8B9B}"/>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259411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0A61-D737-45F9-85B5-9C66BCE1C4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BD3CC8-4969-4E1A-93C6-27986948D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FF6566-1CE2-4AE3-9A64-6FF5117AD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872417-D3F6-4A4E-BE49-FD68618434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672EA7-E7EA-452A-A030-5E4AD73419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3BA013-4D04-4A34-83F7-6AAFAD0D717C}"/>
              </a:ext>
            </a:extLst>
          </p:cNvPr>
          <p:cNvSpPr>
            <a:spLocks noGrp="1"/>
          </p:cNvSpPr>
          <p:nvPr>
            <p:ph type="dt" sz="half" idx="10"/>
          </p:nvPr>
        </p:nvSpPr>
        <p:spPr/>
        <p:txBody>
          <a:bodyPr/>
          <a:lstStyle/>
          <a:p>
            <a:fld id="{6F0DADB0-EB14-48D9-886B-6DC385FC6513}" type="datetimeFigureOut">
              <a:rPr lang="en-GB" smtClean="0"/>
              <a:t>12/06/2020</a:t>
            </a:fld>
            <a:endParaRPr lang="en-GB" dirty="0"/>
          </a:p>
        </p:txBody>
      </p:sp>
      <p:sp>
        <p:nvSpPr>
          <p:cNvPr id="8" name="Footer Placeholder 7">
            <a:extLst>
              <a:ext uri="{FF2B5EF4-FFF2-40B4-BE49-F238E27FC236}">
                <a16:creationId xmlns:a16="http://schemas.microsoft.com/office/drawing/2014/main" id="{8A5361BD-4DF1-494A-9D00-B2046D2566B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9F22858-4EBA-418A-B146-6B8A731567D2}"/>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40877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DE84-830A-40CE-939D-A585F2D56F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99D606-CBEE-45D1-BE00-090F9208FC29}"/>
              </a:ext>
            </a:extLst>
          </p:cNvPr>
          <p:cNvSpPr>
            <a:spLocks noGrp="1"/>
          </p:cNvSpPr>
          <p:nvPr>
            <p:ph type="dt" sz="half" idx="10"/>
          </p:nvPr>
        </p:nvSpPr>
        <p:spPr/>
        <p:txBody>
          <a:bodyPr/>
          <a:lstStyle/>
          <a:p>
            <a:fld id="{6F0DADB0-EB14-48D9-886B-6DC385FC6513}" type="datetimeFigureOut">
              <a:rPr lang="en-GB" smtClean="0"/>
              <a:t>12/06/2020</a:t>
            </a:fld>
            <a:endParaRPr lang="en-GB" dirty="0"/>
          </a:p>
        </p:txBody>
      </p:sp>
      <p:sp>
        <p:nvSpPr>
          <p:cNvPr id="4" name="Footer Placeholder 3">
            <a:extLst>
              <a:ext uri="{FF2B5EF4-FFF2-40B4-BE49-F238E27FC236}">
                <a16:creationId xmlns:a16="http://schemas.microsoft.com/office/drawing/2014/main" id="{0F6E2CC1-F543-4B66-9278-5B463C1CE23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D57CCD8-2C51-47E4-8D44-C45D47BE0A67}"/>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98222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640812-CD9C-4ED1-A397-9D85E4A85C6B}"/>
              </a:ext>
            </a:extLst>
          </p:cNvPr>
          <p:cNvSpPr>
            <a:spLocks noGrp="1"/>
          </p:cNvSpPr>
          <p:nvPr>
            <p:ph type="dt" sz="half" idx="10"/>
          </p:nvPr>
        </p:nvSpPr>
        <p:spPr/>
        <p:txBody>
          <a:bodyPr/>
          <a:lstStyle/>
          <a:p>
            <a:fld id="{6F0DADB0-EB14-48D9-886B-6DC385FC6513}" type="datetimeFigureOut">
              <a:rPr lang="en-GB" smtClean="0"/>
              <a:t>12/06/2020</a:t>
            </a:fld>
            <a:endParaRPr lang="en-GB" dirty="0"/>
          </a:p>
        </p:txBody>
      </p:sp>
      <p:sp>
        <p:nvSpPr>
          <p:cNvPr id="3" name="Footer Placeholder 2">
            <a:extLst>
              <a:ext uri="{FF2B5EF4-FFF2-40B4-BE49-F238E27FC236}">
                <a16:creationId xmlns:a16="http://schemas.microsoft.com/office/drawing/2014/main" id="{01D12D67-8A5F-4ED2-8149-26931459552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7126B19-AF69-420A-88B8-C188AC8BC336}"/>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99767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1087-D773-431C-A853-82851222D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F6F663-412A-4805-AC46-3453E9E40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242E9F-B269-4C7E-BEAD-59719590A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776CC0-D70A-4FB3-869F-65868768B96E}"/>
              </a:ext>
            </a:extLst>
          </p:cNvPr>
          <p:cNvSpPr>
            <a:spLocks noGrp="1"/>
          </p:cNvSpPr>
          <p:nvPr>
            <p:ph type="dt" sz="half" idx="10"/>
          </p:nvPr>
        </p:nvSpPr>
        <p:spPr/>
        <p:txBody>
          <a:bodyPr/>
          <a:lstStyle/>
          <a:p>
            <a:fld id="{6F0DADB0-EB14-48D9-886B-6DC385FC6513}" type="datetimeFigureOut">
              <a:rPr lang="en-GB" smtClean="0"/>
              <a:t>12/06/2020</a:t>
            </a:fld>
            <a:endParaRPr lang="en-GB" dirty="0"/>
          </a:p>
        </p:txBody>
      </p:sp>
      <p:sp>
        <p:nvSpPr>
          <p:cNvPr id="6" name="Footer Placeholder 5">
            <a:extLst>
              <a:ext uri="{FF2B5EF4-FFF2-40B4-BE49-F238E27FC236}">
                <a16:creationId xmlns:a16="http://schemas.microsoft.com/office/drawing/2014/main" id="{E4301BBA-F327-46C5-8F0F-591208B488C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E38C3FE-29D4-45B0-BF0B-2AAF33503FB1}"/>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149647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C751-5E67-4CAD-A25F-DF7C000FE7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B7DC11-A7CD-4087-B08E-1230EC9C6E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5C73159-FA6C-4A0F-B82D-C8ACE84BA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93631-7F79-4CB7-95D9-CA56DCC76084}"/>
              </a:ext>
            </a:extLst>
          </p:cNvPr>
          <p:cNvSpPr>
            <a:spLocks noGrp="1"/>
          </p:cNvSpPr>
          <p:nvPr>
            <p:ph type="dt" sz="half" idx="10"/>
          </p:nvPr>
        </p:nvSpPr>
        <p:spPr/>
        <p:txBody>
          <a:bodyPr/>
          <a:lstStyle/>
          <a:p>
            <a:fld id="{6F0DADB0-EB14-48D9-886B-6DC385FC6513}" type="datetimeFigureOut">
              <a:rPr lang="en-GB" smtClean="0"/>
              <a:t>12/06/2020</a:t>
            </a:fld>
            <a:endParaRPr lang="en-GB" dirty="0"/>
          </a:p>
        </p:txBody>
      </p:sp>
      <p:sp>
        <p:nvSpPr>
          <p:cNvPr id="6" name="Footer Placeholder 5">
            <a:extLst>
              <a:ext uri="{FF2B5EF4-FFF2-40B4-BE49-F238E27FC236}">
                <a16:creationId xmlns:a16="http://schemas.microsoft.com/office/drawing/2014/main" id="{60130A96-BF2E-42CD-95AF-AB664BDDE2F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7502623-A770-4E11-AEDF-155C050F4119}"/>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85954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7A7DD-E556-4041-9DFC-F04FDE62DF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1E9115-4335-4ED8-8548-44C2EC6D3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68AD34-2085-4D29-80AE-B72F980537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DADB0-EB14-48D9-886B-6DC385FC6513}" type="datetimeFigureOut">
              <a:rPr lang="en-GB" smtClean="0"/>
              <a:t>12/06/2020</a:t>
            </a:fld>
            <a:endParaRPr lang="en-GB" dirty="0"/>
          </a:p>
        </p:txBody>
      </p:sp>
      <p:sp>
        <p:nvSpPr>
          <p:cNvPr id="5" name="Footer Placeholder 4">
            <a:extLst>
              <a:ext uri="{FF2B5EF4-FFF2-40B4-BE49-F238E27FC236}">
                <a16:creationId xmlns:a16="http://schemas.microsoft.com/office/drawing/2014/main" id="{E4DC96F9-14B1-4A40-85A3-4CEA609EED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646E310-6AE9-4681-B241-2C67D30513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7C1EC-4BBA-4E81-A796-9A4EE5965824}" type="slidenum">
              <a:rPr lang="en-GB" smtClean="0"/>
              <a:t>‹#›</a:t>
            </a:fld>
            <a:endParaRPr lang="en-GB" dirty="0"/>
          </a:p>
        </p:txBody>
      </p:sp>
    </p:spTree>
    <p:extLst>
      <p:ext uri="{BB962C8B-B14F-4D97-AF65-F5344CB8AC3E}">
        <p14:creationId xmlns:p14="http://schemas.microsoft.com/office/powerpoint/2010/main" val="948633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dailymail.co.uk/debate/article-2323232/LIZ-JONES-Cleggs-right-just-ask-tot-snoring-dog-bowl.html" TargetMode="External"/><Relationship Id="rId5" Type="http://schemas.openxmlformats.org/officeDocument/2006/relationships/image" Target="../media/image35.jpg"/><Relationship Id="rId10" Type="http://schemas.openxmlformats.org/officeDocument/2006/relationships/image" Target="../media/image4.jpeg"/><Relationship Id="rId4" Type="http://schemas.openxmlformats.org/officeDocument/2006/relationships/image" Target="../media/image39.jpeg"/><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jpeg"/><Relationship Id="rId7" Type="http://schemas.openxmlformats.org/officeDocument/2006/relationships/hyperlink" Target="https://pixabay.com/fr/cartoon-smiley-questions-puzzle-3082809/"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3.jpeg"/><Relationship Id="rId4" Type="http://schemas.openxmlformats.org/officeDocument/2006/relationships/image" Target="../media/image44.jpeg"/><Relationship Id="rId9" Type="http://schemas.openxmlformats.org/officeDocument/2006/relationships/hyperlink" Target="http://clipart-library.com/white-arm-clipart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OHVpSelKK4?feature=oembed" TargetMode="External"/><Relationship Id="rId6" Type="http://schemas.openxmlformats.org/officeDocument/2006/relationships/hyperlink" Target="https://www.whiteplainspublicschools.org/domain/65"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Plains_zebra" TargetMode="External"/><Relationship Id="rId13" Type="http://schemas.openxmlformats.org/officeDocument/2006/relationships/image" Target="../media/image12.jpeg"/><Relationship Id="rId18" Type="http://schemas.openxmlformats.org/officeDocument/2006/relationships/hyperlink" Target="https://en.wiktionary.org/wiki/fly" TargetMode="External"/><Relationship Id="rId3" Type="http://schemas.openxmlformats.org/officeDocument/2006/relationships/image" Target="../media/image7.jpeg"/><Relationship Id="rId21" Type="http://schemas.openxmlformats.org/officeDocument/2006/relationships/image" Target="../media/image16.jpeg"/><Relationship Id="rId7" Type="http://schemas.openxmlformats.org/officeDocument/2006/relationships/image" Target="../media/image9.jpeg"/><Relationship Id="rId12" Type="http://schemas.openxmlformats.org/officeDocument/2006/relationships/hyperlink" Target="https://wordhistories.net/2017/11/26/origin-of-ladybird/" TargetMode="External"/><Relationship Id="rId17" Type="http://schemas.openxmlformats.org/officeDocument/2006/relationships/image" Target="../media/image14.jpg"/><Relationship Id="rId2" Type="http://schemas.openxmlformats.org/officeDocument/2006/relationships/image" Target="../media/image1.png"/><Relationship Id="rId16" Type="http://schemas.openxmlformats.org/officeDocument/2006/relationships/hyperlink" Target="https://wallpapercave.com/swan-wallpaper" TargetMode="External"/><Relationship Id="rId20" Type="http://schemas.openxmlformats.org/officeDocument/2006/relationships/hyperlink" Target="http://babies-dangerous-wild-animals.blogspot.com/2011/06/baby-orangutan.html" TargetMode="External"/><Relationship Id="rId1" Type="http://schemas.openxmlformats.org/officeDocument/2006/relationships/slideLayout" Target="../slideLayouts/slideLayout1.xml"/><Relationship Id="rId6" Type="http://schemas.openxmlformats.org/officeDocument/2006/relationships/hyperlink" Target="https://en.wikipedia.org/wiki/Northern_leopard_frog" TargetMode="External"/><Relationship Id="rId11" Type="http://schemas.openxmlformats.org/officeDocument/2006/relationships/image" Target="../media/image11.jpeg"/><Relationship Id="rId5" Type="http://schemas.openxmlformats.org/officeDocument/2006/relationships/image" Target="../media/image8.jpeg"/><Relationship Id="rId15" Type="http://schemas.openxmlformats.org/officeDocument/2006/relationships/image" Target="../media/image13.jpeg"/><Relationship Id="rId10" Type="http://schemas.openxmlformats.org/officeDocument/2006/relationships/hyperlink" Target="http://itslikeherdingcats.blogspot.com/2010/08/butterfly-effect.html" TargetMode="External"/><Relationship Id="rId19" Type="http://schemas.openxmlformats.org/officeDocument/2006/relationships/image" Target="../media/image15.jpeg"/><Relationship Id="rId4" Type="http://schemas.openxmlformats.org/officeDocument/2006/relationships/hyperlink" Target="https://en.wikipedia.org/wiki/Fauna_of_India" TargetMode="External"/><Relationship Id="rId9" Type="http://schemas.openxmlformats.org/officeDocument/2006/relationships/image" Target="../media/image10.jpeg"/><Relationship Id="rId14" Type="http://schemas.openxmlformats.org/officeDocument/2006/relationships/hyperlink" Target="https://alexandrialivingmagazine.com/food-and-dining/halal-poultry-alexandria-va/" TargetMode="External"/><Relationship Id="rId22" Type="http://schemas.openxmlformats.org/officeDocument/2006/relationships/hyperlink" Target="https://www.thedailybeast.com/does-the-octopus-have-a-sou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s://wordhistories.net/2017/11/26/origin-of-ladybird/" TargetMode="External"/><Relationship Id="rId18" Type="http://schemas.openxmlformats.org/officeDocument/2006/relationships/image" Target="../media/image14.jpg"/><Relationship Id="rId26" Type="http://schemas.openxmlformats.org/officeDocument/2006/relationships/image" Target="../media/image24.png"/><Relationship Id="rId39" Type="http://schemas.openxmlformats.org/officeDocument/2006/relationships/hyperlink" Target="http://ipkitten.blogspot.com/2012/01/faccenda-chickens-rule-roost-as-judge.html" TargetMode="External"/><Relationship Id="rId3" Type="http://schemas.openxmlformats.org/officeDocument/2006/relationships/image" Target="../media/image1.png"/><Relationship Id="rId21" Type="http://schemas.openxmlformats.org/officeDocument/2006/relationships/hyperlink" Target="http://babies-dangerous-wild-animals.blogspot.com/2011/06/baby-orangutan.html" TargetMode="External"/><Relationship Id="rId34" Type="http://schemas.openxmlformats.org/officeDocument/2006/relationships/image" Target="../media/image28.jpeg"/><Relationship Id="rId42" Type="http://schemas.openxmlformats.org/officeDocument/2006/relationships/image" Target="../media/image32.jpeg"/><Relationship Id="rId7" Type="http://schemas.openxmlformats.org/officeDocument/2006/relationships/hyperlink" Target="https://en.wikipedia.org/wiki/Northern_leopard_frog" TargetMode="External"/><Relationship Id="rId12" Type="http://schemas.openxmlformats.org/officeDocument/2006/relationships/image" Target="../media/image11.jpeg"/><Relationship Id="rId17" Type="http://schemas.openxmlformats.org/officeDocument/2006/relationships/hyperlink" Target="https://wallpapercave.com/swan-wallpaper" TargetMode="External"/><Relationship Id="rId25" Type="http://schemas.openxmlformats.org/officeDocument/2006/relationships/hyperlink" Target="http://chillopedia.com/kids-section/50-animal-babies-photo-compilation/" TargetMode="External"/><Relationship Id="rId33" Type="http://schemas.openxmlformats.org/officeDocument/2006/relationships/hyperlink" Target="https://www.flickr.com/photos/27384147@N02/7184171240/" TargetMode="External"/><Relationship Id="rId38" Type="http://schemas.openxmlformats.org/officeDocument/2006/relationships/image" Target="../media/image30.jpeg"/><Relationship Id="rId2" Type="http://schemas.openxmlformats.org/officeDocument/2006/relationships/notesSlide" Target="../notesSlides/notesSlide1.xml"/><Relationship Id="rId16" Type="http://schemas.openxmlformats.org/officeDocument/2006/relationships/image" Target="../media/image20.jpeg"/><Relationship Id="rId20" Type="http://schemas.openxmlformats.org/officeDocument/2006/relationships/image" Target="../media/image21.jpeg"/><Relationship Id="rId29" Type="http://schemas.openxmlformats.org/officeDocument/2006/relationships/hyperlink" Target="https://www.orangutans-sos.org/we-can-stop-extinction-together/" TargetMode="External"/><Relationship Id="rId41" Type="http://schemas.openxmlformats.org/officeDocument/2006/relationships/hyperlink" Target="https://www.flickr.com/photos/volvob12b/30058484021" TargetMode="Externa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hyperlink" Target="http://itslikeherdingcats.blogspot.com/2010/08/butterfly-effect.html" TargetMode="External"/><Relationship Id="rId24" Type="http://schemas.openxmlformats.org/officeDocument/2006/relationships/image" Target="../media/image23.jpg"/><Relationship Id="rId32" Type="http://schemas.openxmlformats.org/officeDocument/2006/relationships/image" Target="../media/image27.jpeg"/><Relationship Id="rId37" Type="http://schemas.openxmlformats.org/officeDocument/2006/relationships/hyperlink" Target="https://www.pinterest.com/segolili/octopus/" TargetMode="External"/><Relationship Id="rId40" Type="http://schemas.openxmlformats.org/officeDocument/2006/relationships/image" Target="../media/image31.jpeg"/><Relationship Id="rId5" Type="http://schemas.openxmlformats.org/officeDocument/2006/relationships/hyperlink" Target="https://en.wikipedia.org/wiki/Fauna_of_India" TargetMode="External"/><Relationship Id="rId15" Type="http://schemas.openxmlformats.org/officeDocument/2006/relationships/hyperlink" Target="https://alexandrialivingmagazine.com/food-and-dining/halal-poultry-alexandria-va/" TargetMode="External"/><Relationship Id="rId23" Type="http://schemas.openxmlformats.org/officeDocument/2006/relationships/hyperlink" Target="https://www.thedailybeast.com/does-the-octopus-have-a-soul" TargetMode="External"/><Relationship Id="rId28" Type="http://schemas.openxmlformats.org/officeDocument/2006/relationships/image" Target="../media/image25.jpeg"/><Relationship Id="rId36" Type="http://schemas.openxmlformats.org/officeDocument/2006/relationships/image" Target="../media/image29.jpg"/><Relationship Id="rId10" Type="http://schemas.openxmlformats.org/officeDocument/2006/relationships/image" Target="../media/image18.jpeg"/><Relationship Id="rId19" Type="http://schemas.openxmlformats.org/officeDocument/2006/relationships/hyperlink" Target="https://en.wiktionary.org/wiki/fly" TargetMode="External"/><Relationship Id="rId31" Type="http://schemas.openxmlformats.org/officeDocument/2006/relationships/hyperlink" Target="http://flickr.com/photos/cyclam/4779310807" TargetMode="External"/><Relationship Id="rId4" Type="http://schemas.openxmlformats.org/officeDocument/2006/relationships/image" Target="../media/image7.jpeg"/><Relationship Id="rId9" Type="http://schemas.openxmlformats.org/officeDocument/2006/relationships/hyperlink" Target="https://en.wikipedia.org/wiki/Plains_zebra" TargetMode="External"/><Relationship Id="rId14" Type="http://schemas.openxmlformats.org/officeDocument/2006/relationships/image" Target="../media/image19.jpeg"/><Relationship Id="rId22" Type="http://schemas.openxmlformats.org/officeDocument/2006/relationships/image" Target="../media/image22.jpeg"/><Relationship Id="rId27" Type="http://schemas.openxmlformats.org/officeDocument/2006/relationships/hyperlink" Target="http://rosesandrustblogger.blogspot.com/2014/07/a-bush-break.html" TargetMode="External"/><Relationship Id="rId30" Type="http://schemas.openxmlformats.org/officeDocument/2006/relationships/image" Target="../media/image26.jpeg"/><Relationship Id="rId35" Type="http://schemas.openxmlformats.org/officeDocument/2006/relationships/hyperlink" Target="https://nexusnewsfeed.com/article/food-cooking/maggot-revolution" TargetMode="External"/><Relationship Id="rId43" Type="http://schemas.openxmlformats.org/officeDocument/2006/relationships/hyperlink" Target="https://www.ephotozine.com/article/how-to-photograph-tadpoles-1363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2012books.lardbucket.org/books/an-introduction-to-nutrition/s05-04-health-factors-and-their-impac.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kavio.com/girls-3-6x-a-line-dress-replaces-0340.html" TargetMode="External"/><Relationship Id="rId5" Type="http://schemas.openxmlformats.org/officeDocument/2006/relationships/image" Target="../media/image36.jpg"/><Relationship Id="rId4" Type="http://schemas.openxmlformats.org/officeDocument/2006/relationships/hyperlink" Target="https://www.dailymail.co.uk/debate/article-2323232/LIZ-JONES-Cleggs-right-just-ask-tot-snoring-dog-bow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5084504" y="3262267"/>
            <a:ext cx="2022992" cy="2022992"/>
          </a:xfrm>
          <a:prstGeom prst="rect">
            <a:avLst/>
          </a:prstGeom>
        </p:spPr>
      </p:pic>
      <p:sp>
        <p:nvSpPr>
          <p:cNvPr id="7" name="Rectangle 6">
            <a:extLst>
              <a:ext uri="{FF2B5EF4-FFF2-40B4-BE49-F238E27FC236}">
                <a16:creationId xmlns:a16="http://schemas.microsoft.com/office/drawing/2014/main" id="{D8F0490A-8A87-4755-94BF-453EB950A53A}"/>
              </a:ext>
            </a:extLst>
          </p:cNvPr>
          <p:cNvSpPr/>
          <p:nvPr/>
        </p:nvSpPr>
        <p:spPr>
          <a:xfrm>
            <a:off x="1452705" y="694823"/>
            <a:ext cx="9019118" cy="2308324"/>
          </a:xfrm>
          <a:prstGeom prst="rect">
            <a:avLst/>
          </a:prstGeom>
          <a:noFill/>
        </p:spPr>
        <p:txBody>
          <a:bodyPr wrap="square" lIns="91440" tIns="45720" rIns="91440" bIns="45720">
            <a:spAutoFit/>
          </a:bodyPr>
          <a:lstStyle/>
          <a:p>
            <a:pPr algn="ctr"/>
            <a:r>
              <a:rPr lang="en-U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Home</a:t>
            </a:r>
            <a:r>
              <a:rPr 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Learning Pack</a:t>
            </a:r>
          </a:p>
          <a:p>
            <a:pPr algn="ctr"/>
            <a:r>
              <a:rPr lang="en-U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Key Stage 1</a:t>
            </a:r>
          </a:p>
        </p:txBody>
      </p:sp>
      <p:sp>
        <p:nvSpPr>
          <p:cNvPr id="8" name="TextBox 7">
            <a:extLst>
              <a:ext uri="{FF2B5EF4-FFF2-40B4-BE49-F238E27FC236}">
                <a16:creationId xmlns:a16="http://schemas.microsoft.com/office/drawing/2014/main" id="{04533523-9ED5-488A-915E-387408BC4113}"/>
              </a:ext>
            </a:extLst>
          </p:cNvPr>
          <p:cNvSpPr txBox="1"/>
          <p:nvPr/>
        </p:nvSpPr>
        <p:spPr>
          <a:xfrm>
            <a:off x="2004969" y="5332577"/>
            <a:ext cx="8388991" cy="923330"/>
          </a:xfrm>
          <a:prstGeom prst="rect">
            <a:avLst/>
          </a:prstGeom>
          <a:noFill/>
        </p:spPr>
        <p:txBody>
          <a:bodyPr wrap="square" rtlCol="0">
            <a:spAutoFit/>
          </a:bodyPr>
          <a:lstStyle/>
          <a:p>
            <a:r>
              <a:rPr lang="en-GB" dirty="0"/>
              <a:t>Key Stage 1 Science – </a:t>
            </a:r>
            <a:r>
              <a:rPr lang="en-US" dirty="0"/>
              <a:t>Living things and their offspring </a:t>
            </a:r>
          </a:p>
          <a:p>
            <a:r>
              <a:rPr lang="en-US" dirty="0"/>
              <a:t>- Recognise that offspring are very much, but not exactly, like their parents. </a:t>
            </a:r>
          </a:p>
          <a:p>
            <a:r>
              <a:rPr lang="en-US" dirty="0"/>
              <a:t>- Animals, including humans , have offspring which grow into adults </a:t>
            </a:r>
            <a:endParaRPr lang="en-GB" dirty="0"/>
          </a:p>
        </p:txBody>
      </p:sp>
    </p:spTree>
    <p:extLst>
      <p:ext uri="{BB962C8B-B14F-4D97-AF65-F5344CB8AC3E}">
        <p14:creationId xmlns:p14="http://schemas.microsoft.com/office/powerpoint/2010/main" val="3831573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a:grpSpLocks noChangeAspect="1"/>
          </p:cNvGrpSpPr>
          <p:nvPr/>
        </p:nvGrpSpPr>
        <p:grpSpPr>
          <a:xfrm>
            <a:off x="177209" y="190500"/>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7" name="Rectangle 6">
            <a:extLst>
              <a:ext uri="{FF2B5EF4-FFF2-40B4-BE49-F238E27FC236}">
                <a16:creationId xmlns:a16="http://schemas.microsoft.com/office/drawing/2014/main" id="{072CD3EE-0FE7-4E25-AD2F-6DA9F4B8D14E}"/>
              </a:ext>
            </a:extLst>
          </p:cNvPr>
          <p:cNvSpPr/>
          <p:nvPr/>
        </p:nvSpPr>
        <p:spPr>
          <a:xfrm>
            <a:off x="1059685" y="238844"/>
            <a:ext cx="10998468" cy="1200329"/>
          </a:xfrm>
          <a:prstGeom prst="rect">
            <a:avLst/>
          </a:prstGeom>
          <a:noFill/>
        </p:spPr>
        <p:txBody>
          <a:bodyPr wrap="square" lIns="91440" tIns="45720" rIns="91440" bIns="45720">
            <a:spAutoFit/>
          </a:bodyPr>
          <a:lstStyle/>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Can you say which of these activities you can </a:t>
            </a:r>
          </a:p>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 as you grow?</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050" name="Picture 2">
            <a:extLst>
              <a:ext uri="{FF2B5EF4-FFF2-40B4-BE49-F238E27FC236}">
                <a16:creationId xmlns:a16="http://schemas.microsoft.com/office/drawing/2014/main" id="{F3B648AE-E8E0-471B-9806-5816B899C34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62652" y="2698247"/>
            <a:ext cx="1979084" cy="28584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63F22E4-3A9C-4FF9-B3D0-55FE00E08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429" y="1957554"/>
            <a:ext cx="2459055" cy="3747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6221942-0DE5-4972-BD69-CBE9E6378BE2}"/>
              </a:ext>
            </a:extLst>
          </p:cNvPr>
          <p:cNvPicPr>
            <a:picLocks noChangeAspect="1"/>
          </p:cNvPicPr>
          <p:nvPr/>
        </p:nvPicPr>
        <p:blipFill rotWithShape="1">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15668" t="8422" r="5455" b="5589"/>
          <a:stretch/>
        </p:blipFill>
        <p:spPr>
          <a:xfrm>
            <a:off x="643489" y="4254064"/>
            <a:ext cx="1264530" cy="958886"/>
          </a:xfrm>
          <a:prstGeom prst="rect">
            <a:avLst/>
          </a:prstGeom>
        </p:spPr>
      </p:pic>
      <p:pic>
        <p:nvPicPr>
          <p:cNvPr id="2054" name="Picture 6">
            <a:extLst>
              <a:ext uri="{FF2B5EF4-FFF2-40B4-BE49-F238E27FC236}">
                <a16:creationId xmlns:a16="http://schemas.microsoft.com/office/drawing/2014/main" id="{A41E045F-FEB1-4511-B3B3-9520730AA55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864" r="23776"/>
          <a:stretch/>
        </p:blipFill>
        <p:spPr bwMode="auto">
          <a:xfrm>
            <a:off x="2219324" y="3368177"/>
            <a:ext cx="1044245" cy="21593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9132E54-6AE0-40B7-AC4D-5D0B840AF15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4199" t="10716" r="24199" b="3973"/>
          <a:stretch/>
        </p:blipFill>
        <p:spPr bwMode="auto">
          <a:xfrm>
            <a:off x="9489817" y="1692589"/>
            <a:ext cx="1661821" cy="41211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EAA14EE2-B8C3-4330-8AE7-B33A012ABF6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744" t="2250" r="26336"/>
          <a:stretch/>
        </p:blipFill>
        <p:spPr bwMode="auto">
          <a:xfrm>
            <a:off x="7496308" y="1424761"/>
            <a:ext cx="1594273" cy="430166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81C13F2-1E68-4559-9F02-C9ABFDEF16C1}"/>
              </a:ext>
            </a:extLst>
          </p:cNvPr>
          <p:cNvSpPr/>
          <p:nvPr/>
        </p:nvSpPr>
        <p:spPr>
          <a:xfrm rot="560735">
            <a:off x="2017882" y="2481095"/>
            <a:ext cx="1196160"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sleep</a:t>
            </a:r>
          </a:p>
        </p:txBody>
      </p:sp>
      <p:sp>
        <p:nvSpPr>
          <p:cNvPr id="24" name="Rectangle 23">
            <a:extLst>
              <a:ext uri="{FF2B5EF4-FFF2-40B4-BE49-F238E27FC236}">
                <a16:creationId xmlns:a16="http://schemas.microsoft.com/office/drawing/2014/main" id="{32A428D7-8583-4966-AD7B-BA71A2D107BA}"/>
              </a:ext>
            </a:extLst>
          </p:cNvPr>
          <p:cNvSpPr/>
          <p:nvPr/>
        </p:nvSpPr>
        <p:spPr>
          <a:xfrm rot="21215982">
            <a:off x="2413620" y="1284320"/>
            <a:ext cx="2175019"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rPr>
              <a:t>d</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rive a car</a:t>
            </a:r>
          </a:p>
        </p:txBody>
      </p:sp>
      <p:sp>
        <p:nvSpPr>
          <p:cNvPr id="25" name="Rectangle 24">
            <a:extLst>
              <a:ext uri="{FF2B5EF4-FFF2-40B4-BE49-F238E27FC236}">
                <a16:creationId xmlns:a16="http://schemas.microsoft.com/office/drawing/2014/main" id="{53322D0A-2EF2-494B-805B-FB1121C5B060}"/>
              </a:ext>
            </a:extLst>
          </p:cNvPr>
          <p:cNvSpPr/>
          <p:nvPr/>
        </p:nvSpPr>
        <p:spPr>
          <a:xfrm rot="403845">
            <a:off x="925481" y="3104472"/>
            <a:ext cx="845103"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run</a:t>
            </a:r>
          </a:p>
        </p:txBody>
      </p:sp>
      <p:sp>
        <p:nvSpPr>
          <p:cNvPr id="26" name="Rectangle 25">
            <a:extLst>
              <a:ext uri="{FF2B5EF4-FFF2-40B4-BE49-F238E27FC236}">
                <a16:creationId xmlns:a16="http://schemas.microsoft.com/office/drawing/2014/main" id="{4977635E-9080-4E8A-97A4-9695E0B99F00}"/>
              </a:ext>
            </a:extLst>
          </p:cNvPr>
          <p:cNvSpPr/>
          <p:nvPr/>
        </p:nvSpPr>
        <p:spPr>
          <a:xfrm rot="21157810">
            <a:off x="3832413" y="1924955"/>
            <a:ext cx="1193725"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write</a:t>
            </a:r>
          </a:p>
        </p:txBody>
      </p:sp>
      <p:sp>
        <p:nvSpPr>
          <p:cNvPr id="27" name="Rectangle 26">
            <a:extLst>
              <a:ext uri="{FF2B5EF4-FFF2-40B4-BE49-F238E27FC236}">
                <a16:creationId xmlns:a16="http://schemas.microsoft.com/office/drawing/2014/main" id="{9346FD1B-13FC-4B5C-9E2A-C07FA24434D8}"/>
              </a:ext>
            </a:extLst>
          </p:cNvPr>
          <p:cNvSpPr/>
          <p:nvPr/>
        </p:nvSpPr>
        <p:spPr>
          <a:xfrm rot="802344">
            <a:off x="722928" y="1443883"/>
            <a:ext cx="1298753"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speak</a:t>
            </a:r>
          </a:p>
        </p:txBody>
      </p:sp>
      <p:sp>
        <p:nvSpPr>
          <p:cNvPr id="28" name="Rectangle 27">
            <a:extLst>
              <a:ext uri="{FF2B5EF4-FFF2-40B4-BE49-F238E27FC236}">
                <a16:creationId xmlns:a16="http://schemas.microsoft.com/office/drawing/2014/main" id="{1B9B604F-7B42-4073-8B32-2FF4B9CFB33A}"/>
              </a:ext>
            </a:extLst>
          </p:cNvPr>
          <p:cNvSpPr/>
          <p:nvPr/>
        </p:nvSpPr>
        <p:spPr>
          <a:xfrm rot="638166">
            <a:off x="8495449" y="1177677"/>
            <a:ext cx="2684260"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rPr>
              <a:t>f</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eed yourself</a:t>
            </a:r>
          </a:p>
        </p:txBody>
      </p:sp>
      <p:sp>
        <p:nvSpPr>
          <p:cNvPr id="29" name="Rectangle 28">
            <a:extLst>
              <a:ext uri="{FF2B5EF4-FFF2-40B4-BE49-F238E27FC236}">
                <a16:creationId xmlns:a16="http://schemas.microsoft.com/office/drawing/2014/main" id="{ACADD73B-C607-4BF1-927D-45A501109008}"/>
              </a:ext>
            </a:extLst>
          </p:cNvPr>
          <p:cNvSpPr/>
          <p:nvPr/>
        </p:nvSpPr>
        <p:spPr>
          <a:xfrm rot="20996984">
            <a:off x="561975" y="2273238"/>
            <a:ext cx="1051506"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read</a:t>
            </a:r>
          </a:p>
        </p:txBody>
      </p:sp>
      <p:sp>
        <p:nvSpPr>
          <p:cNvPr id="30" name="Rectangle 29">
            <a:extLst>
              <a:ext uri="{FF2B5EF4-FFF2-40B4-BE49-F238E27FC236}">
                <a16:creationId xmlns:a16="http://schemas.microsoft.com/office/drawing/2014/main" id="{C481EDDB-3247-488C-AC50-5E318E632C9F}"/>
              </a:ext>
            </a:extLst>
          </p:cNvPr>
          <p:cNvSpPr/>
          <p:nvPr/>
        </p:nvSpPr>
        <p:spPr>
          <a:xfrm rot="837383">
            <a:off x="6335983" y="1789710"/>
            <a:ext cx="1214500"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crawl</a:t>
            </a:r>
          </a:p>
        </p:txBody>
      </p:sp>
      <p:sp>
        <p:nvSpPr>
          <p:cNvPr id="31" name="Rectangle 30">
            <a:extLst>
              <a:ext uri="{FF2B5EF4-FFF2-40B4-BE49-F238E27FC236}">
                <a16:creationId xmlns:a16="http://schemas.microsoft.com/office/drawing/2014/main" id="{3743BEBB-4829-46B2-90BD-0C25251D6079}"/>
              </a:ext>
            </a:extLst>
          </p:cNvPr>
          <p:cNvSpPr/>
          <p:nvPr/>
        </p:nvSpPr>
        <p:spPr>
          <a:xfrm>
            <a:off x="344723" y="5813699"/>
            <a:ext cx="10998468" cy="646331"/>
          </a:xfrm>
          <a:prstGeom prst="rect">
            <a:avLst/>
          </a:prstGeom>
          <a:noFill/>
        </p:spPr>
        <p:txBody>
          <a:bodyPr wrap="square" lIns="91440" tIns="45720" rIns="91440" bIns="45720">
            <a:spAutoFit/>
          </a:bodyPr>
          <a:lstStyle/>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Can you think of anymore things you can or can’t do?</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2" name="Picture 2">
            <a:extLst>
              <a:ext uri="{FF2B5EF4-FFF2-40B4-BE49-F238E27FC236}">
                <a16:creationId xmlns:a16="http://schemas.microsoft.com/office/drawing/2014/main" id="{802A6454-9DDC-45F3-9372-8810FD37ADCF}"/>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255406" y="357328"/>
            <a:ext cx="747378" cy="74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86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a:grpSpLocks noChangeAspect="1"/>
          </p:cNvGrpSpPr>
          <p:nvPr/>
        </p:nvGrpSpPr>
        <p:grpSpPr>
          <a:xfrm>
            <a:off x="177209" y="190500"/>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7" name="Rectangle 6">
            <a:extLst>
              <a:ext uri="{FF2B5EF4-FFF2-40B4-BE49-F238E27FC236}">
                <a16:creationId xmlns:a16="http://schemas.microsoft.com/office/drawing/2014/main" id="{114A6505-F0A0-4EB0-A7FA-A523095758BE}"/>
              </a:ext>
            </a:extLst>
          </p:cNvPr>
          <p:cNvSpPr/>
          <p:nvPr/>
        </p:nvSpPr>
        <p:spPr>
          <a:xfrm>
            <a:off x="696998" y="2619108"/>
            <a:ext cx="10571747" cy="1446550"/>
          </a:xfrm>
          <a:prstGeom prst="rect">
            <a:avLst/>
          </a:prstGeom>
        </p:spPr>
        <p:txBody>
          <a:bodyPr wrap="square">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Did you know that your feet are the same size as your forearm? </a:t>
            </a:r>
            <a:endParaRPr lang="en-GB" sz="4400" dirty="0"/>
          </a:p>
        </p:txBody>
      </p:sp>
      <p:sp>
        <p:nvSpPr>
          <p:cNvPr id="8" name="Rectangle 7">
            <a:extLst>
              <a:ext uri="{FF2B5EF4-FFF2-40B4-BE49-F238E27FC236}">
                <a16:creationId xmlns:a16="http://schemas.microsoft.com/office/drawing/2014/main" id="{221D8BCB-0FF4-4CE8-9850-922F31079ABE}"/>
              </a:ext>
            </a:extLst>
          </p:cNvPr>
          <p:cNvSpPr/>
          <p:nvPr/>
        </p:nvSpPr>
        <p:spPr>
          <a:xfrm>
            <a:off x="2187635" y="4459182"/>
            <a:ext cx="7947817" cy="2062103"/>
          </a:xfrm>
          <a:prstGeom prst="rect">
            <a:avLst/>
          </a:prstGeom>
          <a:noFill/>
        </p:spPr>
        <p:txBody>
          <a:bodyPr wrap="none" lIns="91440" tIns="45720" rIns="91440" bIns="45720">
            <a:spAutoFit/>
          </a:bodyPr>
          <a:lstStyle/>
          <a:p>
            <a:pPr algn="ctr"/>
            <a:r>
              <a:rPr lang="en-US" sz="3200" b="1" dirty="0">
                <a:ln w="0"/>
                <a:effectLst>
                  <a:outerShdw blurRad="38100" dist="19050" dir="2700000" algn="tl" rotWithShape="0">
                    <a:schemeClr val="dk1">
                      <a:alpha val="40000"/>
                    </a:schemeClr>
                  </a:outerShdw>
                </a:effectLst>
              </a:rPr>
              <a:t>Plan an investigation to see if this is true.</a:t>
            </a:r>
          </a:p>
          <a:p>
            <a:pPr algn="ctr"/>
            <a:r>
              <a:rPr lang="en-US" sz="3200" b="1" cap="none" spc="0" dirty="0">
                <a:ln w="0"/>
                <a:solidFill>
                  <a:schemeClr val="tx1"/>
                </a:solidFill>
                <a:effectLst>
                  <a:outerShdw blurRad="38100" dist="19050" dir="2700000" algn="tl" rotWithShape="0">
                    <a:schemeClr val="dk1">
                      <a:alpha val="40000"/>
                    </a:schemeClr>
                  </a:outerShdw>
                </a:effectLst>
              </a:rPr>
              <a:t>Use Purple Mash to record your investigation </a:t>
            </a:r>
          </a:p>
          <a:p>
            <a:pPr algn="ctr"/>
            <a:r>
              <a:rPr lang="en-US" sz="3200" b="1" cap="none" spc="0" dirty="0">
                <a:ln w="0"/>
                <a:solidFill>
                  <a:schemeClr val="tx1"/>
                </a:solidFill>
                <a:effectLst>
                  <a:outerShdw blurRad="38100" dist="19050" dir="2700000" algn="tl" rotWithShape="0">
                    <a:schemeClr val="dk1">
                      <a:alpha val="40000"/>
                    </a:schemeClr>
                  </a:outerShdw>
                </a:effectLst>
              </a:rPr>
              <a:t>and results. </a:t>
            </a:r>
          </a:p>
          <a:p>
            <a:pPr algn="ctr"/>
            <a:endParaRPr lang="en-US" sz="3200" b="1" dirty="0">
              <a:ln w="0"/>
              <a:effectLst>
                <a:outerShdw blurRad="38100" dist="19050" dir="2700000" algn="tl" rotWithShape="0">
                  <a:schemeClr val="dk1">
                    <a:alpha val="40000"/>
                  </a:schemeClr>
                </a:outerShdw>
              </a:effectLst>
            </a:endParaRPr>
          </a:p>
        </p:txBody>
      </p:sp>
      <p:pic>
        <p:nvPicPr>
          <p:cNvPr id="7176" name="Picture 8">
            <a:extLst>
              <a:ext uri="{FF2B5EF4-FFF2-40B4-BE49-F238E27FC236}">
                <a16:creationId xmlns:a16="http://schemas.microsoft.com/office/drawing/2014/main" id="{5BB20323-F4D4-4E77-92EA-6A4A84264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7192" y="4318406"/>
            <a:ext cx="1348124" cy="187239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D08DB331-56E7-4D90-99C6-6BF5269688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90" t="1061" r="9930"/>
          <a:stretch/>
        </p:blipFill>
        <p:spPr bwMode="auto">
          <a:xfrm>
            <a:off x="1405798" y="5068048"/>
            <a:ext cx="679647" cy="8376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7F79DD76-905F-45D6-8006-22E8AA0612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36510" y="374151"/>
            <a:ext cx="752300" cy="8484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4B9D6F2-2488-46ED-AF76-19C502213B41}"/>
              </a:ext>
            </a:extLst>
          </p:cNvPr>
          <p:cNvSpPr/>
          <p:nvPr/>
        </p:nvSpPr>
        <p:spPr>
          <a:xfrm>
            <a:off x="1845875" y="336715"/>
            <a:ext cx="6090835" cy="923330"/>
          </a:xfrm>
          <a:prstGeom prst="rect">
            <a:avLst/>
          </a:prstGeom>
        </p:spPr>
        <p:txBody>
          <a:bodyPr wrap="none">
            <a:spAutoFit/>
          </a:bodyPr>
          <a:lstStyle/>
          <a:p>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Investigation Station</a:t>
            </a:r>
            <a:endParaRPr lang="en-GB" sz="5400" dirty="0"/>
          </a:p>
        </p:txBody>
      </p:sp>
      <p:sp>
        <p:nvSpPr>
          <p:cNvPr id="14" name="Rectangle 13">
            <a:extLst>
              <a:ext uri="{FF2B5EF4-FFF2-40B4-BE49-F238E27FC236}">
                <a16:creationId xmlns:a16="http://schemas.microsoft.com/office/drawing/2014/main" id="{CFD1FAC6-EB05-4708-B9FF-B13C5F0E1565}"/>
              </a:ext>
            </a:extLst>
          </p:cNvPr>
          <p:cNvSpPr/>
          <p:nvPr/>
        </p:nvSpPr>
        <p:spPr>
          <a:xfrm>
            <a:off x="594808" y="1260045"/>
            <a:ext cx="10571747" cy="1384995"/>
          </a:xfrm>
          <a:prstGeom prst="rect">
            <a:avLst/>
          </a:prstGeom>
        </p:spPr>
        <p:txBody>
          <a:bodyPr wrap="square">
            <a:spAutoFit/>
          </a:bodyPr>
          <a:lstStyle/>
          <a:p>
            <a:pPr algn="ctr"/>
            <a:r>
              <a:rPr lang="en-US" sz="2800" b="1" dirty="0">
                <a:ln w="12700">
                  <a:solidFill>
                    <a:schemeClr val="accent1"/>
                  </a:solidFill>
                  <a:prstDash val="solid"/>
                </a:ln>
                <a:solidFill>
                  <a:srgbClr val="002060"/>
                </a:solidFill>
              </a:rPr>
              <a:t>As your body grows it grows in proportion. That means as your feet get bigger, your legs get longer, your arms get longer and your hands get bigger. </a:t>
            </a:r>
            <a:endParaRPr lang="en-GB" sz="2800" dirty="0">
              <a:solidFill>
                <a:srgbClr val="002060"/>
              </a:solidFill>
            </a:endParaRPr>
          </a:p>
        </p:txBody>
      </p:sp>
      <p:pic>
        <p:nvPicPr>
          <p:cNvPr id="10" name="Picture 9">
            <a:extLst>
              <a:ext uri="{FF2B5EF4-FFF2-40B4-BE49-F238E27FC236}">
                <a16:creationId xmlns:a16="http://schemas.microsoft.com/office/drawing/2014/main" id="{E89CF370-65F0-447B-B9CB-2685CF5CF5A7}"/>
              </a:ext>
            </a:extLst>
          </p:cNvPr>
          <p:cNvPicPr>
            <a:picLocks noChangeAspect="1"/>
          </p:cNvPicPr>
          <p:nvPr/>
        </p:nvPicPr>
        <p:blipFill>
          <a:blip r:embed="rId6" cstate="hq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flipH="1">
            <a:off x="2085445" y="3283985"/>
            <a:ext cx="1348124" cy="1001263"/>
          </a:xfrm>
          <a:prstGeom prst="rect">
            <a:avLst/>
          </a:prstGeom>
        </p:spPr>
      </p:pic>
      <p:pic>
        <p:nvPicPr>
          <p:cNvPr id="15" name="Picture 14">
            <a:extLst>
              <a:ext uri="{FF2B5EF4-FFF2-40B4-BE49-F238E27FC236}">
                <a16:creationId xmlns:a16="http://schemas.microsoft.com/office/drawing/2014/main" id="{94DE5132-94D2-410F-A389-063A15EDAB80}"/>
              </a:ext>
            </a:extLst>
          </p:cNvPr>
          <p:cNvPicPr>
            <a:picLocks noChangeAspect="1"/>
          </p:cNvPicPr>
          <p:nvPr/>
        </p:nvPicPr>
        <p:blipFill>
          <a:blip r:embed="rId8" cstate="hq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8933903" y="3370659"/>
            <a:ext cx="823249" cy="1022201"/>
          </a:xfrm>
          <a:prstGeom prst="rect">
            <a:avLst/>
          </a:prstGeom>
        </p:spPr>
      </p:pic>
      <p:cxnSp>
        <p:nvCxnSpPr>
          <p:cNvPr id="20" name="Straight Arrow Connector 19">
            <a:extLst>
              <a:ext uri="{FF2B5EF4-FFF2-40B4-BE49-F238E27FC236}">
                <a16:creationId xmlns:a16="http://schemas.microsoft.com/office/drawing/2014/main" id="{D26D1FED-1E69-4885-AE70-7DA2EFE53668}"/>
              </a:ext>
            </a:extLst>
          </p:cNvPr>
          <p:cNvCxnSpPr/>
          <p:nvPr/>
        </p:nvCxnSpPr>
        <p:spPr>
          <a:xfrm>
            <a:off x="8807116" y="4065658"/>
            <a:ext cx="401052" cy="25274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636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sp>
        <p:nvSpPr>
          <p:cNvPr id="2" name="Rectangle 1">
            <a:extLst>
              <a:ext uri="{FF2B5EF4-FFF2-40B4-BE49-F238E27FC236}">
                <a16:creationId xmlns:a16="http://schemas.microsoft.com/office/drawing/2014/main" id="{5E37BC8C-4C40-4EB1-90EC-D5274E7E915F}"/>
              </a:ext>
            </a:extLst>
          </p:cNvPr>
          <p:cNvSpPr/>
          <p:nvPr/>
        </p:nvSpPr>
        <p:spPr>
          <a:xfrm>
            <a:off x="1811099" y="2551837"/>
            <a:ext cx="8569802" cy="1754326"/>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 animal babies always look like their parents?</a:t>
            </a:r>
          </a:p>
        </p:txBody>
      </p:sp>
      <p:pic>
        <p:nvPicPr>
          <p:cNvPr id="1026" name="Picture 2">
            <a:extLst>
              <a:ext uri="{FF2B5EF4-FFF2-40B4-BE49-F238E27FC236}">
                <a16:creationId xmlns:a16="http://schemas.microsoft.com/office/drawing/2014/main" id="{0985A3E4-DD7F-4398-A0A5-C3432E50A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20" y="1137157"/>
            <a:ext cx="1504407" cy="1504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B5CB43-F836-4BC8-A249-3CFC009C3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672505" y="4141685"/>
            <a:ext cx="1458271" cy="132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72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82C7F1-DB48-4C0A-A125-CEA46E2895A3}"/>
              </a:ext>
            </a:extLst>
          </p:cNvPr>
          <p:cNvGrpSpPr>
            <a:grpSpLocks noChangeAspect="1"/>
          </p:cNvGrpSpPr>
          <p:nvPr/>
        </p:nvGrpSpPr>
        <p:grpSpPr>
          <a:xfrm>
            <a:off x="177209" y="98221"/>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a:spLocks noChangeAspect="1"/>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a:spLocks noChangeAspect="1"/>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3"/>
            <a:stretch>
              <a:fillRect/>
            </a:stretch>
          </p:blipFill>
          <p:spPr>
            <a:xfrm>
              <a:off x="344724" y="351287"/>
              <a:ext cx="401896" cy="401896"/>
            </a:xfrm>
            <a:prstGeom prst="rect">
              <a:avLst/>
            </a:prstGeom>
          </p:spPr>
        </p:pic>
      </p:grpSp>
      <p:sp>
        <p:nvSpPr>
          <p:cNvPr id="7" name="Rectangle 6">
            <a:extLst>
              <a:ext uri="{FF2B5EF4-FFF2-40B4-BE49-F238E27FC236}">
                <a16:creationId xmlns:a16="http://schemas.microsoft.com/office/drawing/2014/main" id="{CEDEC004-A5D9-4A94-AD7B-970BC27F7359}"/>
              </a:ext>
            </a:extLst>
          </p:cNvPr>
          <p:cNvSpPr/>
          <p:nvPr/>
        </p:nvSpPr>
        <p:spPr>
          <a:xfrm>
            <a:off x="855808" y="4441176"/>
            <a:ext cx="9883137" cy="1077218"/>
          </a:xfrm>
          <a:prstGeom prst="rect">
            <a:avLst/>
          </a:prstGeom>
          <a:noFill/>
        </p:spPr>
        <p:txBody>
          <a:bodyPr wrap="square" lIns="91440" tIns="45720" rIns="91440" bIns="45720">
            <a:spAutoFit/>
          </a:bodyPr>
          <a:lstStyle/>
          <a:p>
            <a:pPr algn="ctr"/>
            <a:r>
              <a:rPr lang="en-US" sz="3200" b="1" dirty="0">
                <a:ln w="12700">
                  <a:solidFill>
                    <a:schemeClr val="accent1"/>
                  </a:solidFill>
                  <a:prstDash val="solid"/>
                </a:ln>
                <a:solidFill>
                  <a:srgbClr val="FF0000"/>
                </a:solidFill>
                <a:latin typeface="Open Sans"/>
              </a:rPr>
              <a:t>Why do you think the butterfly kept </a:t>
            </a:r>
          </a:p>
          <a:p>
            <a:pPr algn="ctr"/>
            <a:r>
              <a:rPr lang="en-US" sz="3200" b="1" dirty="0">
                <a:ln w="12700">
                  <a:solidFill>
                    <a:schemeClr val="accent1"/>
                  </a:solidFill>
                  <a:prstDash val="solid"/>
                </a:ln>
                <a:solidFill>
                  <a:srgbClr val="FF0000"/>
                </a:solidFill>
                <a:latin typeface="Open Sans"/>
              </a:rPr>
              <a:t>getting it wrong?</a:t>
            </a:r>
            <a:endParaRPr lang="en-GB" sz="3200" b="1" dirty="0">
              <a:ln w="12700">
                <a:solidFill>
                  <a:schemeClr val="accent1"/>
                </a:solidFill>
                <a:prstDash val="solid"/>
              </a:ln>
              <a:pattFill prst="pct50">
                <a:fgClr>
                  <a:schemeClr val="accent1"/>
                </a:fgClr>
                <a:bgClr>
                  <a:schemeClr val="accent1">
                    <a:lumMod val="20000"/>
                    <a:lumOff val="80000"/>
                  </a:schemeClr>
                </a:bgClr>
              </a:pattFill>
            </a:endParaRPr>
          </a:p>
        </p:txBody>
      </p:sp>
      <p:sp>
        <p:nvSpPr>
          <p:cNvPr id="9" name="Rectangle 8">
            <a:extLst>
              <a:ext uri="{FF2B5EF4-FFF2-40B4-BE49-F238E27FC236}">
                <a16:creationId xmlns:a16="http://schemas.microsoft.com/office/drawing/2014/main" id="{22D034F5-22B6-4BDC-91B3-6249B6CE2B85}"/>
              </a:ext>
            </a:extLst>
          </p:cNvPr>
          <p:cNvSpPr/>
          <p:nvPr/>
        </p:nvSpPr>
        <p:spPr>
          <a:xfrm>
            <a:off x="2465820" y="550689"/>
            <a:ext cx="8045279" cy="1015663"/>
          </a:xfrm>
          <a:prstGeom prst="rect">
            <a:avLst/>
          </a:prstGeom>
          <a:noFill/>
        </p:spPr>
        <p:txBody>
          <a:bodyPr wrap="non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Read ‘Monkey Puzzle’ by Julia Donaldson</a:t>
            </a:r>
          </a:p>
          <a:p>
            <a:pPr algn="ct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050" name="Picture 2">
            <a:extLst>
              <a:ext uri="{FF2B5EF4-FFF2-40B4-BE49-F238E27FC236}">
                <a16:creationId xmlns:a16="http://schemas.microsoft.com/office/drawing/2014/main" id="{C83D5B62-17E2-482F-AAE3-FF6B832FC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1099" y="4919482"/>
            <a:ext cx="1093883" cy="10938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5D37A32-1A6E-45A1-ABE9-958390CCCEE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833118" y="475104"/>
            <a:ext cx="1523408" cy="1255288"/>
          </a:xfrm>
          <a:prstGeom prst="rect">
            <a:avLst/>
          </a:prstGeom>
        </p:spPr>
      </p:pic>
      <p:pic>
        <p:nvPicPr>
          <p:cNvPr id="14" name="Online Media 13" title="Monkey Puzzle">
            <a:hlinkClick r:id="" action="ppaction://media"/>
            <a:extLst>
              <a:ext uri="{FF2B5EF4-FFF2-40B4-BE49-F238E27FC236}">
                <a16:creationId xmlns:a16="http://schemas.microsoft.com/office/drawing/2014/main" id="{8712D109-7589-4C17-9CD4-26C6A55E643E}"/>
              </a:ext>
            </a:extLst>
          </p:cNvPr>
          <p:cNvPicPr>
            <a:picLocks noRot="1" noChangeAspect="1"/>
          </p:cNvPicPr>
          <p:nvPr>
            <a:videoFile r:link="rId1"/>
          </p:nvPr>
        </p:nvPicPr>
        <p:blipFill>
          <a:blip r:embed="rId7"/>
          <a:stretch>
            <a:fillRect/>
          </a:stretch>
        </p:blipFill>
        <p:spPr>
          <a:xfrm>
            <a:off x="3419420" y="1339606"/>
            <a:ext cx="4894222" cy="2753000"/>
          </a:xfrm>
          <a:prstGeom prst="rect">
            <a:avLst/>
          </a:prstGeom>
        </p:spPr>
      </p:pic>
      <p:sp>
        <p:nvSpPr>
          <p:cNvPr id="16" name="Rectangle 15">
            <a:extLst>
              <a:ext uri="{FF2B5EF4-FFF2-40B4-BE49-F238E27FC236}">
                <a16:creationId xmlns:a16="http://schemas.microsoft.com/office/drawing/2014/main" id="{AF9B9850-34B9-4602-90C1-63CA768019FA}"/>
              </a:ext>
            </a:extLst>
          </p:cNvPr>
          <p:cNvSpPr/>
          <p:nvPr/>
        </p:nvSpPr>
        <p:spPr>
          <a:xfrm>
            <a:off x="8446743" y="3843359"/>
            <a:ext cx="3082447" cy="369332"/>
          </a:xfrm>
          <a:prstGeom prst="rect">
            <a:avLst/>
          </a:prstGeom>
        </p:spPr>
        <p:txBody>
          <a:bodyPr wrap="none">
            <a:spAutoFit/>
          </a:bodyPr>
          <a:lstStyle/>
          <a:p>
            <a:r>
              <a:rPr lang="en-GB" dirty="0"/>
              <a:t>https://youtu.be/-OHVpSelKK4</a:t>
            </a:r>
          </a:p>
        </p:txBody>
      </p:sp>
    </p:spTree>
    <p:extLst>
      <p:ext uri="{BB962C8B-B14F-4D97-AF65-F5344CB8AC3E}">
        <p14:creationId xmlns:p14="http://schemas.microsoft.com/office/powerpoint/2010/main" val="408185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p:nvPr/>
        </p:nvGrpSpPr>
        <p:grpSpPr>
          <a:xfrm>
            <a:off x="177210" y="190500"/>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3" name="Rectangle 2">
            <a:extLst>
              <a:ext uri="{FF2B5EF4-FFF2-40B4-BE49-F238E27FC236}">
                <a16:creationId xmlns:a16="http://schemas.microsoft.com/office/drawing/2014/main" id="{DE9350E2-F00A-47AE-AC36-CED970609315}"/>
              </a:ext>
            </a:extLst>
          </p:cNvPr>
          <p:cNvSpPr/>
          <p:nvPr/>
        </p:nvSpPr>
        <p:spPr>
          <a:xfrm>
            <a:off x="533887" y="378794"/>
            <a:ext cx="11387284" cy="2554545"/>
          </a:xfrm>
          <a:prstGeom prst="rect">
            <a:avLst/>
          </a:prstGeom>
          <a:noFill/>
        </p:spPr>
        <p:txBody>
          <a:bodyPr wrap="none" lIns="91440" tIns="45720" rIns="91440" bIns="45720">
            <a:spAutoFit/>
          </a:body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Not all animal babies look like their parents. </a:t>
            </a:r>
          </a:p>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Some look similar and others look complete different.</a:t>
            </a:r>
          </a:p>
          <a:p>
            <a:pPr algn="ct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Can you guess which of these animals have babies </a:t>
            </a:r>
          </a:p>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that look similar to their parents and which have babies that look </a:t>
            </a:r>
          </a:p>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t>
            </a: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ompletely different?</a:t>
            </a:r>
          </a:p>
        </p:txBody>
      </p:sp>
      <p:pic>
        <p:nvPicPr>
          <p:cNvPr id="8" name="Picture 7">
            <a:extLst>
              <a:ext uri="{FF2B5EF4-FFF2-40B4-BE49-F238E27FC236}">
                <a16:creationId xmlns:a16="http://schemas.microsoft.com/office/drawing/2014/main" id="{D44F1A2C-BA8D-4A8E-8CD8-F01E28D06CEB}"/>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24896" y="3274117"/>
            <a:ext cx="1552697" cy="1164522"/>
          </a:xfrm>
          <a:prstGeom prst="rect">
            <a:avLst/>
          </a:prstGeom>
        </p:spPr>
      </p:pic>
      <p:pic>
        <p:nvPicPr>
          <p:cNvPr id="11" name="Picture 10">
            <a:extLst>
              <a:ext uri="{FF2B5EF4-FFF2-40B4-BE49-F238E27FC236}">
                <a16:creationId xmlns:a16="http://schemas.microsoft.com/office/drawing/2014/main" id="{3DB4FF0E-E04B-466A-A12B-8BCA216EC3CD}"/>
              </a:ext>
            </a:extLst>
          </p:cNvPr>
          <p:cNvPicPr>
            <a:picLocks noChangeAspect="1"/>
          </p:cNvPicPr>
          <p:nvPr/>
        </p:nvPicPr>
        <p:blipFill>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73789" y="4939444"/>
            <a:ext cx="1852246" cy="1234831"/>
          </a:xfrm>
          <a:prstGeom prst="rect">
            <a:avLst/>
          </a:prstGeom>
        </p:spPr>
      </p:pic>
      <p:pic>
        <p:nvPicPr>
          <p:cNvPr id="14" name="Picture 13">
            <a:extLst>
              <a:ext uri="{FF2B5EF4-FFF2-40B4-BE49-F238E27FC236}">
                <a16:creationId xmlns:a16="http://schemas.microsoft.com/office/drawing/2014/main" id="{ACC24D7C-02E1-473C-AA4B-5A83A4CA2E1F}"/>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2661165" y="4939444"/>
            <a:ext cx="1852245" cy="1234830"/>
          </a:xfrm>
          <a:prstGeom prst="rect">
            <a:avLst/>
          </a:prstGeom>
        </p:spPr>
      </p:pic>
      <p:pic>
        <p:nvPicPr>
          <p:cNvPr id="17" name="Picture 16">
            <a:extLst>
              <a:ext uri="{FF2B5EF4-FFF2-40B4-BE49-F238E27FC236}">
                <a16:creationId xmlns:a16="http://schemas.microsoft.com/office/drawing/2014/main" id="{F993EC40-0907-43B2-A35F-A09E6938EC24}"/>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0058096" y="4830795"/>
            <a:ext cx="1649959" cy="1195378"/>
          </a:xfrm>
          <a:prstGeom prst="rect">
            <a:avLst/>
          </a:prstGeom>
        </p:spPr>
      </p:pic>
      <p:pic>
        <p:nvPicPr>
          <p:cNvPr id="9" name="Picture 8">
            <a:extLst>
              <a:ext uri="{FF2B5EF4-FFF2-40B4-BE49-F238E27FC236}">
                <a16:creationId xmlns:a16="http://schemas.microsoft.com/office/drawing/2014/main" id="{A886078D-C6D4-4FAB-9721-459DA5DEF5D6}"/>
              </a:ext>
            </a:extLst>
          </p:cNvPr>
          <p:cNvPicPr>
            <a:picLocks noChangeAspect="1"/>
          </p:cNvPicPr>
          <p:nvPr/>
        </p:nvPicPr>
        <p:blipFill>
          <a:blip r:embed="rId11" cstate="hq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a:off x="2873782" y="3377747"/>
            <a:ext cx="1231991" cy="957261"/>
          </a:xfrm>
          <a:prstGeom prst="rect">
            <a:avLst/>
          </a:prstGeom>
        </p:spPr>
      </p:pic>
      <p:pic>
        <p:nvPicPr>
          <p:cNvPr id="13" name="Picture 12">
            <a:extLst>
              <a:ext uri="{FF2B5EF4-FFF2-40B4-BE49-F238E27FC236}">
                <a16:creationId xmlns:a16="http://schemas.microsoft.com/office/drawing/2014/main" id="{8FF738F7-917A-4A17-8CCA-16B6E7EA1072}"/>
              </a:ext>
            </a:extLst>
          </p:cNvPr>
          <p:cNvPicPr>
            <a:picLocks noChangeAspect="1"/>
          </p:cNvPicPr>
          <p:nvPr/>
        </p:nvPicPr>
        <p:blipFill>
          <a:blip r:embed="rId13" cstate="hqprint">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4996604" y="3236910"/>
            <a:ext cx="1782929" cy="1187134"/>
          </a:xfrm>
          <a:prstGeom prst="rect">
            <a:avLst/>
          </a:prstGeom>
        </p:spPr>
      </p:pic>
      <p:pic>
        <p:nvPicPr>
          <p:cNvPr id="16" name="Picture 15">
            <a:extLst>
              <a:ext uri="{FF2B5EF4-FFF2-40B4-BE49-F238E27FC236}">
                <a16:creationId xmlns:a16="http://schemas.microsoft.com/office/drawing/2014/main" id="{DFF3B436-4CFD-407F-B9B7-D715B7515789}"/>
              </a:ext>
            </a:extLst>
          </p:cNvPr>
          <p:cNvPicPr>
            <a:picLocks noChangeAspect="1"/>
          </p:cNvPicPr>
          <p:nvPr/>
        </p:nvPicPr>
        <p:blipFill>
          <a:blip r:embed="rId15" cstate="hq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tretch>
            <a:fillRect/>
          </a:stretch>
        </p:blipFill>
        <p:spPr>
          <a:xfrm>
            <a:off x="9493040" y="3105886"/>
            <a:ext cx="1966595" cy="1229122"/>
          </a:xfrm>
          <a:prstGeom prst="rect">
            <a:avLst/>
          </a:prstGeom>
        </p:spPr>
      </p:pic>
      <p:pic>
        <p:nvPicPr>
          <p:cNvPr id="19" name="Picture 18">
            <a:extLst>
              <a:ext uri="{FF2B5EF4-FFF2-40B4-BE49-F238E27FC236}">
                <a16:creationId xmlns:a16="http://schemas.microsoft.com/office/drawing/2014/main" id="{B09F3423-8488-4CC9-8E28-73E54764314C}"/>
              </a:ext>
            </a:extLst>
          </p:cNvPr>
          <p:cNvPicPr>
            <a:picLocks noChangeAspect="1"/>
          </p:cNvPicPr>
          <p:nvPr/>
        </p:nvPicPr>
        <p:blipFill>
          <a:blip r:embed="rId17">
            <a:extLst>
              <a:ext uri="{28A0092B-C50C-407E-A947-70E740481C1C}">
                <a14:useLocalDpi xmlns:a14="http://schemas.microsoft.com/office/drawing/2010/main" val="0"/>
              </a:ext>
              <a:ext uri="{837473B0-CC2E-450A-ABE3-18F120FF3D39}">
                <a1611:picAttrSrcUrl xmlns:a1611="http://schemas.microsoft.com/office/drawing/2016/11/main" xmlns="" r:id="rId18"/>
              </a:ext>
            </a:extLst>
          </a:blip>
          <a:stretch>
            <a:fillRect/>
          </a:stretch>
        </p:blipFill>
        <p:spPr>
          <a:xfrm>
            <a:off x="7670364" y="3255803"/>
            <a:ext cx="1137975" cy="970626"/>
          </a:xfrm>
          <a:prstGeom prst="rect">
            <a:avLst/>
          </a:prstGeom>
        </p:spPr>
      </p:pic>
      <p:pic>
        <p:nvPicPr>
          <p:cNvPr id="26" name="Picture 25">
            <a:extLst>
              <a:ext uri="{FF2B5EF4-FFF2-40B4-BE49-F238E27FC236}">
                <a16:creationId xmlns:a16="http://schemas.microsoft.com/office/drawing/2014/main" id="{E2F6CD71-8EB8-44F1-9C40-438B7236B3F5}"/>
              </a:ext>
            </a:extLst>
          </p:cNvPr>
          <p:cNvPicPr>
            <a:picLocks noChangeAspect="1"/>
          </p:cNvPicPr>
          <p:nvPr/>
        </p:nvPicPr>
        <p:blipFill>
          <a:blip r:embed="rId19" cstate="hqprint">
            <a:extLst>
              <a:ext uri="{28A0092B-C50C-407E-A947-70E740481C1C}">
                <a14:useLocalDpi xmlns:a14="http://schemas.microsoft.com/office/drawing/2010/main" val="0"/>
              </a:ext>
              <a:ext uri="{837473B0-CC2E-450A-ABE3-18F120FF3D39}">
                <a1611:picAttrSrcUrl xmlns:a1611="http://schemas.microsoft.com/office/drawing/2016/11/main" xmlns="" r:id="rId20"/>
              </a:ext>
            </a:extLst>
          </a:blip>
          <a:stretch>
            <a:fillRect/>
          </a:stretch>
        </p:blipFill>
        <p:spPr>
          <a:xfrm>
            <a:off x="5059410" y="4726316"/>
            <a:ext cx="2073179" cy="1554884"/>
          </a:xfrm>
          <a:prstGeom prst="rect">
            <a:avLst/>
          </a:prstGeom>
        </p:spPr>
      </p:pic>
      <p:pic>
        <p:nvPicPr>
          <p:cNvPr id="28" name="Picture 27">
            <a:extLst>
              <a:ext uri="{FF2B5EF4-FFF2-40B4-BE49-F238E27FC236}">
                <a16:creationId xmlns:a16="http://schemas.microsoft.com/office/drawing/2014/main" id="{F5CA5166-0F02-4C70-9BFA-5867C0DC6357}"/>
              </a:ext>
            </a:extLst>
          </p:cNvPr>
          <p:cNvPicPr>
            <a:picLocks noChangeAspect="1"/>
          </p:cNvPicPr>
          <p:nvPr/>
        </p:nvPicPr>
        <p:blipFill rotWithShape="1">
          <a:blip r:embed="rId21" cstate="hqprint">
            <a:extLst>
              <a:ext uri="{28A0092B-C50C-407E-A947-70E740481C1C}">
                <a14:useLocalDpi xmlns:a14="http://schemas.microsoft.com/office/drawing/2010/main" val="0"/>
              </a:ext>
              <a:ext uri="{837473B0-CC2E-450A-ABE3-18F120FF3D39}">
                <a1611:picAttrSrcUrl xmlns:a1611="http://schemas.microsoft.com/office/drawing/2016/11/main" xmlns="" r:id="rId22"/>
              </a:ext>
            </a:extLst>
          </a:blip>
          <a:srcRect r="22842"/>
          <a:stretch/>
        </p:blipFill>
        <p:spPr>
          <a:xfrm>
            <a:off x="7600615" y="4809842"/>
            <a:ext cx="1847323" cy="1345927"/>
          </a:xfrm>
          <a:prstGeom prst="rect">
            <a:avLst/>
          </a:prstGeom>
        </p:spPr>
      </p:pic>
    </p:spTree>
    <p:extLst>
      <p:ext uri="{BB962C8B-B14F-4D97-AF65-F5344CB8AC3E}">
        <p14:creationId xmlns:p14="http://schemas.microsoft.com/office/powerpoint/2010/main" val="320144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p:nvPr/>
        </p:nvGrpSpPr>
        <p:grpSpPr>
          <a:xfrm>
            <a:off x="177209" y="111421"/>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3"/>
            <a:stretch>
              <a:fillRect/>
            </a:stretch>
          </p:blipFill>
          <p:spPr>
            <a:xfrm>
              <a:off x="344724" y="351287"/>
              <a:ext cx="401896" cy="401896"/>
            </a:xfrm>
            <a:prstGeom prst="rect">
              <a:avLst/>
            </a:prstGeom>
          </p:spPr>
        </p:pic>
      </p:grpSp>
      <p:sp>
        <p:nvSpPr>
          <p:cNvPr id="3" name="Rectangle 2">
            <a:extLst>
              <a:ext uri="{FF2B5EF4-FFF2-40B4-BE49-F238E27FC236}">
                <a16:creationId xmlns:a16="http://schemas.microsoft.com/office/drawing/2014/main" id="{DE9350E2-F00A-47AE-AC36-CED970609315}"/>
              </a:ext>
            </a:extLst>
          </p:cNvPr>
          <p:cNvSpPr/>
          <p:nvPr/>
        </p:nvSpPr>
        <p:spPr>
          <a:xfrm>
            <a:off x="1649440" y="269579"/>
            <a:ext cx="1455848" cy="584775"/>
          </a:xfrm>
          <a:prstGeom prst="rect">
            <a:avLst/>
          </a:prstGeom>
          <a:noFill/>
        </p:spPr>
        <p:txBody>
          <a:bodyPr wrap="none" lIns="91440" tIns="45720" rIns="91440" bIns="45720">
            <a:spAutoFit/>
          </a:bodyPr>
          <a:lstStyle/>
          <a:p>
            <a:pPr algn="ct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Similar </a:t>
            </a:r>
          </a:p>
        </p:txBody>
      </p:sp>
      <p:pic>
        <p:nvPicPr>
          <p:cNvPr id="8" name="Picture 7">
            <a:extLst>
              <a:ext uri="{FF2B5EF4-FFF2-40B4-BE49-F238E27FC236}">
                <a16:creationId xmlns:a16="http://schemas.microsoft.com/office/drawing/2014/main" id="{D44F1A2C-BA8D-4A8E-8CD8-F01E28D06CEB}"/>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45671" y="890003"/>
            <a:ext cx="1552697" cy="1164522"/>
          </a:xfrm>
          <a:prstGeom prst="rect">
            <a:avLst/>
          </a:prstGeom>
        </p:spPr>
      </p:pic>
      <p:pic>
        <p:nvPicPr>
          <p:cNvPr id="11" name="Picture 10">
            <a:extLst>
              <a:ext uri="{FF2B5EF4-FFF2-40B4-BE49-F238E27FC236}">
                <a16:creationId xmlns:a16="http://schemas.microsoft.com/office/drawing/2014/main" id="{3DB4FF0E-E04B-466A-A12B-8BCA216EC3CD}"/>
              </a:ext>
            </a:extLst>
          </p:cNvPr>
          <p:cNvPicPr>
            <a:picLocks noChangeAspect="1"/>
          </p:cNvPicPr>
          <p:nvPr/>
        </p:nvPicPr>
        <p:blipFill>
          <a:blip r:embed="rId6" cstate="hq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8924502" y="2267186"/>
            <a:ext cx="1435893" cy="957262"/>
          </a:xfrm>
          <a:prstGeom prst="rect">
            <a:avLst/>
          </a:prstGeom>
        </p:spPr>
      </p:pic>
      <p:pic>
        <p:nvPicPr>
          <p:cNvPr id="14" name="Picture 13">
            <a:extLst>
              <a:ext uri="{FF2B5EF4-FFF2-40B4-BE49-F238E27FC236}">
                <a16:creationId xmlns:a16="http://schemas.microsoft.com/office/drawing/2014/main" id="{ACC24D7C-02E1-473C-AA4B-5A83A4CA2E1F}"/>
              </a:ext>
            </a:extLst>
          </p:cNvPr>
          <p:cNvPicPr>
            <a:picLocks noChangeAspect="1"/>
          </p:cNvPicPr>
          <p:nvPr/>
        </p:nvPicPr>
        <p:blipFill>
          <a:blip r:embed="rId8" cstate="hq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509576" y="2279999"/>
            <a:ext cx="1852245" cy="1234830"/>
          </a:xfrm>
          <a:prstGeom prst="rect">
            <a:avLst/>
          </a:prstGeom>
        </p:spPr>
      </p:pic>
      <p:pic>
        <p:nvPicPr>
          <p:cNvPr id="17" name="Picture 16">
            <a:extLst>
              <a:ext uri="{FF2B5EF4-FFF2-40B4-BE49-F238E27FC236}">
                <a16:creationId xmlns:a16="http://schemas.microsoft.com/office/drawing/2014/main" id="{F993EC40-0907-43B2-A35F-A09E6938EC24}"/>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9143164" y="3746717"/>
            <a:ext cx="1237745" cy="896733"/>
          </a:xfrm>
          <a:prstGeom prst="rect">
            <a:avLst/>
          </a:prstGeom>
        </p:spPr>
      </p:pic>
      <p:pic>
        <p:nvPicPr>
          <p:cNvPr id="9" name="Picture 8">
            <a:extLst>
              <a:ext uri="{FF2B5EF4-FFF2-40B4-BE49-F238E27FC236}">
                <a16:creationId xmlns:a16="http://schemas.microsoft.com/office/drawing/2014/main" id="{A886078D-C6D4-4FAB-9721-459DA5DEF5D6}"/>
              </a:ext>
            </a:extLst>
          </p:cNvPr>
          <p:cNvPicPr>
            <a:picLocks noChangeAspect="1"/>
          </p:cNvPicPr>
          <p:nvPr/>
        </p:nvPicPr>
        <p:blipFill>
          <a:blip r:embed="rId12" cstate="hqprint">
            <a:extLst>
              <a:ext uri="{28A0092B-C50C-407E-A947-70E740481C1C}">
                <a14:useLocalDpi xmlns:a14="http://schemas.microsoft.com/office/drawing/2010/main" val="0"/>
              </a:ext>
              <a:ext uri="{837473B0-CC2E-450A-ABE3-18F120FF3D39}">
                <a1611:picAttrSrcUrl xmlns:a1611="http://schemas.microsoft.com/office/drawing/2016/11/main" xmlns="" r:id="rId13"/>
              </a:ext>
            </a:extLst>
          </a:blip>
          <a:stretch>
            <a:fillRect/>
          </a:stretch>
        </p:blipFill>
        <p:spPr>
          <a:xfrm>
            <a:off x="5626911" y="1128507"/>
            <a:ext cx="1231991" cy="957261"/>
          </a:xfrm>
          <a:prstGeom prst="rect">
            <a:avLst/>
          </a:prstGeom>
        </p:spPr>
      </p:pic>
      <p:pic>
        <p:nvPicPr>
          <p:cNvPr id="13" name="Picture 12">
            <a:extLst>
              <a:ext uri="{FF2B5EF4-FFF2-40B4-BE49-F238E27FC236}">
                <a16:creationId xmlns:a16="http://schemas.microsoft.com/office/drawing/2014/main" id="{8FF738F7-917A-4A17-8CCA-16B6E7EA1072}"/>
              </a:ext>
            </a:extLst>
          </p:cNvPr>
          <p:cNvPicPr>
            <a:picLocks noChangeAspect="1"/>
          </p:cNvPicPr>
          <p:nvPr/>
        </p:nvPicPr>
        <p:blipFill>
          <a:blip r:embed="rId14" cstate="hqprint">
            <a:extLst>
              <a:ext uri="{28A0092B-C50C-407E-A947-70E740481C1C}">
                <a14:useLocalDpi xmlns:a14="http://schemas.microsoft.com/office/drawing/2010/main" val="0"/>
              </a:ext>
              <a:ext uri="{837473B0-CC2E-450A-ABE3-18F120FF3D39}">
                <a1611:picAttrSrcUrl xmlns:a1611="http://schemas.microsoft.com/office/drawing/2016/11/main" xmlns="" r:id="rId15"/>
              </a:ext>
            </a:extLst>
          </a:blip>
          <a:stretch>
            <a:fillRect/>
          </a:stretch>
        </p:blipFill>
        <p:spPr>
          <a:xfrm>
            <a:off x="5696068" y="2338872"/>
            <a:ext cx="1518471" cy="1011049"/>
          </a:xfrm>
          <a:prstGeom prst="rect">
            <a:avLst/>
          </a:prstGeom>
        </p:spPr>
      </p:pic>
      <p:pic>
        <p:nvPicPr>
          <p:cNvPr id="16" name="Picture 15">
            <a:extLst>
              <a:ext uri="{FF2B5EF4-FFF2-40B4-BE49-F238E27FC236}">
                <a16:creationId xmlns:a16="http://schemas.microsoft.com/office/drawing/2014/main" id="{DFF3B436-4CFD-407F-B9B7-D715B7515789}"/>
              </a:ext>
            </a:extLst>
          </p:cNvPr>
          <p:cNvPicPr>
            <a:picLocks noChangeAspect="1"/>
          </p:cNvPicPr>
          <p:nvPr/>
        </p:nvPicPr>
        <p:blipFill>
          <a:blip r:embed="rId16" cstate="hqprint">
            <a:extLst>
              <a:ext uri="{28A0092B-C50C-407E-A947-70E740481C1C}">
                <a14:useLocalDpi xmlns:a14="http://schemas.microsoft.com/office/drawing/2010/main" val="0"/>
              </a:ext>
              <a:ext uri="{837473B0-CC2E-450A-ABE3-18F120FF3D39}">
                <a1611:picAttrSrcUrl xmlns:a1611="http://schemas.microsoft.com/office/drawing/2016/11/main" xmlns="" r:id="rId17"/>
              </a:ext>
            </a:extLst>
          </a:blip>
          <a:stretch>
            <a:fillRect/>
          </a:stretch>
        </p:blipFill>
        <p:spPr>
          <a:xfrm>
            <a:off x="5719083" y="5101462"/>
            <a:ext cx="1792725" cy="1120453"/>
          </a:xfrm>
          <a:prstGeom prst="rect">
            <a:avLst/>
          </a:prstGeom>
        </p:spPr>
      </p:pic>
      <p:pic>
        <p:nvPicPr>
          <p:cNvPr id="19" name="Picture 18">
            <a:extLst>
              <a:ext uri="{FF2B5EF4-FFF2-40B4-BE49-F238E27FC236}">
                <a16:creationId xmlns:a16="http://schemas.microsoft.com/office/drawing/2014/main" id="{B09F3423-8488-4CC9-8E28-73E54764314C}"/>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xmlns="" r:id="rId19"/>
              </a:ext>
            </a:extLst>
          </a:blip>
          <a:stretch>
            <a:fillRect/>
          </a:stretch>
        </p:blipFill>
        <p:spPr>
          <a:xfrm>
            <a:off x="6106254" y="3672824"/>
            <a:ext cx="1137975" cy="970626"/>
          </a:xfrm>
          <a:prstGeom prst="rect">
            <a:avLst/>
          </a:prstGeom>
        </p:spPr>
      </p:pic>
      <p:pic>
        <p:nvPicPr>
          <p:cNvPr id="26" name="Picture 25">
            <a:extLst>
              <a:ext uri="{FF2B5EF4-FFF2-40B4-BE49-F238E27FC236}">
                <a16:creationId xmlns:a16="http://schemas.microsoft.com/office/drawing/2014/main" id="{E2F6CD71-8EB8-44F1-9C40-438B7236B3F5}"/>
              </a:ext>
            </a:extLst>
          </p:cNvPr>
          <p:cNvPicPr>
            <a:picLocks noChangeAspect="1"/>
          </p:cNvPicPr>
          <p:nvPr/>
        </p:nvPicPr>
        <p:blipFill>
          <a:blip r:embed="rId20" cstate="hqprint">
            <a:extLst>
              <a:ext uri="{28A0092B-C50C-407E-A947-70E740481C1C}">
                <a14:useLocalDpi xmlns:a14="http://schemas.microsoft.com/office/drawing/2010/main" val="0"/>
              </a:ext>
              <a:ext uri="{837473B0-CC2E-450A-ABE3-18F120FF3D39}">
                <a1611:picAttrSrcUrl xmlns:a1611="http://schemas.microsoft.com/office/drawing/2016/11/main" xmlns="" r:id="rId21"/>
              </a:ext>
            </a:extLst>
          </a:blip>
          <a:stretch>
            <a:fillRect/>
          </a:stretch>
        </p:blipFill>
        <p:spPr>
          <a:xfrm>
            <a:off x="616627" y="3740303"/>
            <a:ext cx="1622415" cy="1216811"/>
          </a:xfrm>
          <a:prstGeom prst="rect">
            <a:avLst/>
          </a:prstGeom>
        </p:spPr>
      </p:pic>
      <p:pic>
        <p:nvPicPr>
          <p:cNvPr id="28" name="Picture 27">
            <a:extLst>
              <a:ext uri="{FF2B5EF4-FFF2-40B4-BE49-F238E27FC236}">
                <a16:creationId xmlns:a16="http://schemas.microsoft.com/office/drawing/2014/main" id="{F5CA5166-0F02-4C70-9BFA-5867C0DC6357}"/>
              </a:ext>
            </a:extLst>
          </p:cNvPr>
          <p:cNvPicPr>
            <a:picLocks noChangeAspect="1"/>
          </p:cNvPicPr>
          <p:nvPr/>
        </p:nvPicPr>
        <p:blipFill rotWithShape="1">
          <a:blip r:embed="rId22" cstate="hqprint">
            <a:extLst>
              <a:ext uri="{28A0092B-C50C-407E-A947-70E740481C1C}">
                <a14:useLocalDpi xmlns:a14="http://schemas.microsoft.com/office/drawing/2010/main" val="0"/>
              </a:ext>
              <a:ext uri="{837473B0-CC2E-450A-ABE3-18F120FF3D39}">
                <a1611:picAttrSrcUrl xmlns:a1611="http://schemas.microsoft.com/office/drawing/2016/11/main" xmlns="" r:id="rId23"/>
              </a:ext>
            </a:extLst>
          </a:blip>
          <a:srcRect r="22842"/>
          <a:stretch/>
        </p:blipFill>
        <p:spPr>
          <a:xfrm>
            <a:off x="666771" y="5127263"/>
            <a:ext cx="1537854" cy="1120453"/>
          </a:xfrm>
          <a:prstGeom prst="rect">
            <a:avLst/>
          </a:prstGeom>
        </p:spPr>
      </p:pic>
      <p:sp>
        <p:nvSpPr>
          <p:cNvPr id="18" name="Rectangle 17">
            <a:extLst>
              <a:ext uri="{FF2B5EF4-FFF2-40B4-BE49-F238E27FC236}">
                <a16:creationId xmlns:a16="http://schemas.microsoft.com/office/drawing/2014/main" id="{E88FD93A-583B-40C2-9254-636809C7B4DC}"/>
              </a:ext>
            </a:extLst>
          </p:cNvPr>
          <p:cNvSpPr/>
          <p:nvPr/>
        </p:nvSpPr>
        <p:spPr>
          <a:xfrm>
            <a:off x="8069749" y="327369"/>
            <a:ext cx="1709507" cy="584775"/>
          </a:xfrm>
          <a:prstGeom prst="rect">
            <a:avLst/>
          </a:prstGeom>
          <a:noFill/>
        </p:spPr>
        <p:txBody>
          <a:bodyPr wrap="none" lIns="91440" tIns="45720" rIns="91440" bIns="45720">
            <a:spAutoFit/>
          </a:bodyPr>
          <a:lstStyle/>
          <a:p>
            <a:pPr algn="ct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Different</a:t>
            </a:r>
          </a:p>
        </p:txBody>
      </p:sp>
      <p:pic>
        <p:nvPicPr>
          <p:cNvPr id="10" name="Picture 9">
            <a:extLst>
              <a:ext uri="{FF2B5EF4-FFF2-40B4-BE49-F238E27FC236}">
                <a16:creationId xmlns:a16="http://schemas.microsoft.com/office/drawing/2014/main" id="{0EC6F227-A660-4720-9C32-630B927718C8}"/>
              </a:ext>
            </a:extLst>
          </p:cNvPr>
          <p:cNvPicPr>
            <a:picLocks noChangeAspect="1"/>
          </p:cNvPicPr>
          <p:nvPr/>
        </p:nvPicPr>
        <p:blipFill>
          <a:blip r:embed="rId24" cstate="hqprint">
            <a:extLst>
              <a:ext uri="{28A0092B-C50C-407E-A947-70E740481C1C}">
                <a14:useLocalDpi xmlns:a14="http://schemas.microsoft.com/office/drawing/2010/main" val="0"/>
              </a:ext>
              <a:ext uri="{837473B0-CC2E-450A-ABE3-18F120FF3D39}">
                <a1611:picAttrSrcUrl xmlns:a1611="http://schemas.microsoft.com/office/drawing/2016/11/main" xmlns="" r:id="rId25"/>
              </a:ext>
            </a:extLst>
          </a:blip>
          <a:stretch>
            <a:fillRect/>
          </a:stretch>
        </p:blipFill>
        <p:spPr>
          <a:xfrm>
            <a:off x="2630431" y="890003"/>
            <a:ext cx="938744" cy="1174248"/>
          </a:xfrm>
          <a:prstGeom prst="rect">
            <a:avLst/>
          </a:prstGeom>
        </p:spPr>
      </p:pic>
      <p:pic>
        <p:nvPicPr>
          <p:cNvPr id="20" name="Picture 19">
            <a:extLst>
              <a:ext uri="{FF2B5EF4-FFF2-40B4-BE49-F238E27FC236}">
                <a16:creationId xmlns:a16="http://schemas.microsoft.com/office/drawing/2014/main" id="{8A2E834B-F093-4E83-8175-4286754C7B94}"/>
              </a:ext>
            </a:extLst>
          </p:cNvPr>
          <p:cNvPicPr>
            <a:picLocks noChangeAspect="1"/>
          </p:cNvPicPr>
          <p:nvPr/>
        </p:nvPicPr>
        <p:blipFill rotWithShape="1">
          <a:blip r:embed="rId26">
            <a:extLst>
              <a:ext uri="{28A0092B-C50C-407E-A947-70E740481C1C}">
                <a14:useLocalDpi xmlns:a14="http://schemas.microsoft.com/office/drawing/2010/main" val="0"/>
              </a:ext>
              <a:ext uri="{837473B0-CC2E-450A-ABE3-18F120FF3D39}">
                <a1611:picAttrSrcUrl xmlns:a1611="http://schemas.microsoft.com/office/drawing/2016/11/main" xmlns="" r:id="rId27"/>
              </a:ext>
            </a:extLst>
          </a:blip>
          <a:srcRect l="14057" t="13835" r="25207" b="11020"/>
          <a:stretch/>
        </p:blipFill>
        <p:spPr>
          <a:xfrm>
            <a:off x="2724805" y="2368745"/>
            <a:ext cx="1281887" cy="1057338"/>
          </a:xfrm>
          <a:prstGeom prst="rect">
            <a:avLst/>
          </a:prstGeom>
        </p:spPr>
      </p:pic>
      <p:pic>
        <p:nvPicPr>
          <p:cNvPr id="22" name="Picture 21">
            <a:extLst>
              <a:ext uri="{FF2B5EF4-FFF2-40B4-BE49-F238E27FC236}">
                <a16:creationId xmlns:a16="http://schemas.microsoft.com/office/drawing/2014/main" id="{B10DCFA5-49EA-4A9F-AF45-33A3DA98F577}"/>
              </a:ext>
            </a:extLst>
          </p:cNvPr>
          <p:cNvPicPr>
            <a:picLocks noChangeAspect="1"/>
          </p:cNvPicPr>
          <p:nvPr/>
        </p:nvPicPr>
        <p:blipFill rotWithShape="1">
          <a:blip r:embed="rId28" cstate="hqprint">
            <a:extLst>
              <a:ext uri="{28A0092B-C50C-407E-A947-70E740481C1C}">
                <a14:useLocalDpi xmlns:a14="http://schemas.microsoft.com/office/drawing/2010/main" val="0"/>
              </a:ext>
              <a:ext uri="{837473B0-CC2E-450A-ABE3-18F120FF3D39}">
                <a1611:picAttrSrcUrl xmlns:a1611="http://schemas.microsoft.com/office/drawing/2016/11/main" xmlns="" r:id="rId29"/>
              </a:ext>
            </a:extLst>
          </a:blip>
          <a:srcRect r="19752"/>
          <a:stretch/>
        </p:blipFill>
        <p:spPr>
          <a:xfrm>
            <a:off x="2630431" y="3774239"/>
            <a:ext cx="1168364" cy="970627"/>
          </a:xfrm>
          <a:prstGeom prst="rect">
            <a:avLst/>
          </a:prstGeom>
        </p:spPr>
      </p:pic>
      <p:pic>
        <p:nvPicPr>
          <p:cNvPr id="24" name="Picture 23">
            <a:extLst>
              <a:ext uri="{FF2B5EF4-FFF2-40B4-BE49-F238E27FC236}">
                <a16:creationId xmlns:a16="http://schemas.microsoft.com/office/drawing/2014/main" id="{9717C87A-5112-4581-8D54-FF6BDD5FE63C}"/>
              </a:ext>
            </a:extLst>
          </p:cNvPr>
          <p:cNvPicPr>
            <a:picLocks noChangeAspect="1"/>
          </p:cNvPicPr>
          <p:nvPr/>
        </p:nvPicPr>
        <p:blipFill>
          <a:blip r:embed="rId30" cstate="hqprint">
            <a:extLst>
              <a:ext uri="{28A0092B-C50C-407E-A947-70E740481C1C}">
                <a14:useLocalDpi xmlns:a14="http://schemas.microsoft.com/office/drawing/2010/main" val="0"/>
              </a:ext>
              <a:ext uri="{837473B0-CC2E-450A-ABE3-18F120FF3D39}">
                <a1611:picAttrSrcUrl xmlns:a1611="http://schemas.microsoft.com/office/drawing/2016/11/main" xmlns="" r:id="rId31"/>
              </a:ext>
            </a:extLst>
          </a:blip>
          <a:stretch>
            <a:fillRect/>
          </a:stretch>
        </p:blipFill>
        <p:spPr>
          <a:xfrm>
            <a:off x="7244229" y="1196311"/>
            <a:ext cx="825521" cy="821651"/>
          </a:xfrm>
          <a:prstGeom prst="rect">
            <a:avLst/>
          </a:prstGeom>
        </p:spPr>
      </p:pic>
      <p:pic>
        <p:nvPicPr>
          <p:cNvPr id="29" name="Picture 28">
            <a:extLst>
              <a:ext uri="{FF2B5EF4-FFF2-40B4-BE49-F238E27FC236}">
                <a16:creationId xmlns:a16="http://schemas.microsoft.com/office/drawing/2014/main" id="{FC515E51-40A5-4C94-94FF-30ABC079121A}"/>
              </a:ext>
            </a:extLst>
          </p:cNvPr>
          <p:cNvPicPr>
            <a:picLocks noChangeAspect="1"/>
          </p:cNvPicPr>
          <p:nvPr/>
        </p:nvPicPr>
        <p:blipFill>
          <a:blip r:embed="rId32" cstate="hqprint">
            <a:extLst>
              <a:ext uri="{28A0092B-C50C-407E-A947-70E740481C1C}">
                <a14:useLocalDpi xmlns:a14="http://schemas.microsoft.com/office/drawing/2010/main" val="0"/>
              </a:ext>
              <a:ext uri="{837473B0-CC2E-450A-ABE3-18F120FF3D39}">
                <a1611:picAttrSrcUrl xmlns:a1611="http://schemas.microsoft.com/office/drawing/2016/11/main" xmlns="" r:id="rId33"/>
              </a:ext>
            </a:extLst>
          </a:blip>
          <a:stretch>
            <a:fillRect/>
          </a:stretch>
        </p:blipFill>
        <p:spPr>
          <a:xfrm>
            <a:off x="7441982" y="2403493"/>
            <a:ext cx="964199" cy="845181"/>
          </a:xfrm>
          <a:prstGeom prst="rect">
            <a:avLst/>
          </a:prstGeom>
        </p:spPr>
      </p:pic>
      <p:pic>
        <p:nvPicPr>
          <p:cNvPr id="32" name="Picture 31">
            <a:extLst>
              <a:ext uri="{FF2B5EF4-FFF2-40B4-BE49-F238E27FC236}">
                <a16:creationId xmlns:a16="http://schemas.microsoft.com/office/drawing/2014/main" id="{87A2CA8E-CE1C-40C2-AC27-D2FD028E509E}"/>
              </a:ext>
            </a:extLst>
          </p:cNvPr>
          <p:cNvPicPr>
            <a:picLocks noChangeAspect="1"/>
          </p:cNvPicPr>
          <p:nvPr/>
        </p:nvPicPr>
        <p:blipFill>
          <a:blip r:embed="rId34" cstate="hqprint">
            <a:extLst>
              <a:ext uri="{28A0092B-C50C-407E-A947-70E740481C1C}">
                <a14:useLocalDpi xmlns:a14="http://schemas.microsoft.com/office/drawing/2010/main" val="0"/>
              </a:ext>
              <a:ext uri="{837473B0-CC2E-450A-ABE3-18F120FF3D39}">
                <a1611:picAttrSrcUrl xmlns:a1611="http://schemas.microsoft.com/office/drawing/2016/11/main" xmlns="" r:id="rId35"/>
              </a:ext>
            </a:extLst>
          </a:blip>
          <a:stretch>
            <a:fillRect/>
          </a:stretch>
        </p:blipFill>
        <p:spPr>
          <a:xfrm>
            <a:off x="7382774" y="3905589"/>
            <a:ext cx="810922" cy="395786"/>
          </a:xfrm>
          <a:prstGeom prst="rect">
            <a:avLst/>
          </a:prstGeom>
        </p:spPr>
      </p:pic>
      <p:pic>
        <p:nvPicPr>
          <p:cNvPr id="34" name="Picture 33">
            <a:extLst>
              <a:ext uri="{FF2B5EF4-FFF2-40B4-BE49-F238E27FC236}">
                <a16:creationId xmlns:a16="http://schemas.microsoft.com/office/drawing/2014/main" id="{B27FCD4B-13BF-4FEA-B3DD-00ACD471232C}"/>
              </a:ext>
            </a:extLst>
          </p:cNvPr>
          <p:cNvPicPr>
            <a:picLocks noChangeAspect="1"/>
          </p:cNvPicPr>
          <p:nvPr/>
        </p:nvPicPr>
        <p:blipFill>
          <a:blip r:embed="rId36" cstate="hqprint">
            <a:extLst>
              <a:ext uri="{28A0092B-C50C-407E-A947-70E740481C1C}">
                <a14:useLocalDpi xmlns:a14="http://schemas.microsoft.com/office/drawing/2010/main" val="0"/>
              </a:ext>
              <a:ext uri="{837473B0-CC2E-450A-ABE3-18F120FF3D39}">
                <a1611:picAttrSrcUrl xmlns:a1611="http://schemas.microsoft.com/office/drawing/2016/11/main" xmlns="" r:id="rId37"/>
              </a:ext>
            </a:extLst>
          </a:blip>
          <a:stretch>
            <a:fillRect/>
          </a:stretch>
        </p:blipFill>
        <p:spPr>
          <a:xfrm>
            <a:off x="2724805" y="5372254"/>
            <a:ext cx="1027836" cy="685815"/>
          </a:xfrm>
          <a:prstGeom prst="rect">
            <a:avLst/>
          </a:prstGeom>
        </p:spPr>
      </p:pic>
      <p:pic>
        <p:nvPicPr>
          <p:cNvPr id="39" name="Picture 38">
            <a:extLst>
              <a:ext uri="{FF2B5EF4-FFF2-40B4-BE49-F238E27FC236}">
                <a16:creationId xmlns:a16="http://schemas.microsoft.com/office/drawing/2014/main" id="{1F82DD45-98F6-4A2C-B74B-4D9A666AA685}"/>
              </a:ext>
            </a:extLst>
          </p:cNvPr>
          <p:cNvPicPr>
            <a:picLocks noChangeAspect="1"/>
          </p:cNvPicPr>
          <p:nvPr/>
        </p:nvPicPr>
        <p:blipFill>
          <a:blip r:embed="rId38" cstate="hqprint">
            <a:extLst>
              <a:ext uri="{28A0092B-C50C-407E-A947-70E740481C1C}">
                <a14:useLocalDpi xmlns:a14="http://schemas.microsoft.com/office/drawing/2010/main" val="0"/>
              </a:ext>
              <a:ext uri="{837473B0-CC2E-450A-ABE3-18F120FF3D39}">
                <a1611:picAttrSrcUrl xmlns:a1611="http://schemas.microsoft.com/office/drawing/2016/11/main" xmlns="" r:id="rId39"/>
              </a:ext>
            </a:extLst>
          </a:blip>
          <a:stretch>
            <a:fillRect/>
          </a:stretch>
        </p:blipFill>
        <p:spPr>
          <a:xfrm>
            <a:off x="10380909" y="3954898"/>
            <a:ext cx="1085899" cy="609310"/>
          </a:xfrm>
          <a:prstGeom prst="rect">
            <a:avLst/>
          </a:prstGeom>
        </p:spPr>
      </p:pic>
      <p:pic>
        <p:nvPicPr>
          <p:cNvPr id="42" name="Picture 41">
            <a:extLst>
              <a:ext uri="{FF2B5EF4-FFF2-40B4-BE49-F238E27FC236}">
                <a16:creationId xmlns:a16="http://schemas.microsoft.com/office/drawing/2014/main" id="{9D6D7A82-B8EB-4049-8D71-5AD75157F6C7}"/>
              </a:ext>
            </a:extLst>
          </p:cNvPr>
          <p:cNvPicPr>
            <a:picLocks noChangeAspect="1"/>
          </p:cNvPicPr>
          <p:nvPr/>
        </p:nvPicPr>
        <p:blipFill>
          <a:blip r:embed="rId40" cstate="hqprint">
            <a:extLst>
              <a:ext uri="{28A0092B-C50C-407E-A947-70E740481C1C}">
                <a14:useLocalDpi xmlns:a14="http://schemas.microsoft.com/office/drawing/2010/main" val="0"/>
              </a:ext>
              <a:ext uri="{837473B0-CC2E-450A-ABE3-18F120FF3D39}">
                <a1611:picAttrSrcUrl xmlns:a1611="http://schemas.microsoft.com/office/drawing/2016/11/main" xmlns="" r:id="rId41"/>
              </a:ext>
            </a:extLst>
          </a:blip>
          <a:stretch>
            <a:fillRect/>
          </a:stretch>
        </p:blipFill>
        <p:spPr>
          <a:xfrm flipH="1">
            <a:off x="7644309" y="5241176"/>
            <a:ext cx="1230145" cy="816893"/>
          </a:xfrm>
          <a:prstGeom prst="rect">
            <a:avLst/>
          </a:prstGeom>
        </p:spPr>
      </p:pic>
      <p:pic>
        <p:nvPicPr>
          <p:cNvPr id="46" name="Picture 45">
            <a:extLst>
              <a:ext uri="{FF2B5EF4-FFF2-40B4-BE49-F238E27FC236}">
                <a16:creationId xmlns:a16="http://schemas.microsoft.com/office/drawing/2014/main" id="{E2F90F7E-CA12-4549-9256-604AF616B123}"/>
              </a:ext>
            </a:extLst>
          </p:cNvPr>
          <p:cNvPicPr>
            <a:picLocks noChangeAspect="1"/>
          </p:cNvPicPr>
          <p:nvPr/>
        </p:nvPicPr>
        <p:blipFill rotWithShape="1">
          <a:blip r:embed="rId42" cstate="hqprint">
            <a:extLst>
              <a:ext uri="{28A0092B-C50C-407E-A947-70E740481C1C}">
                <a14:useLocalDpi xmlns:a14="http://schemas.microsoft.com/office/drawing/2010/main" val="0"/>
              </a:ext>
              <a:ext uri="{837473B0-CC2E-450A-ABE3-18F120FF3D39}">
                <a1611:picAttrSrcUrl xmlns:a1611="http://schemas.microsoft.com/office/drawing/2016/11/main" xmlns="" r:id="rId43"/>
              </a:ext>
            </a:extLst>
          </a:blip>
          <a:srcRect l="20393" t="45094" r="13510"/>
          <a:stretch/>
        </p:blipFill>
        <p:spPr>
          <a:xfrm>
            <a:off x="10380909" y="2521427"/>
            <a:ext cx="1104677" cy="609311"/>
          </a:xfrm>
          <a:prstGeom prst="rect">
            <a:avLst/>
          </a:prstGeom>
        </p:spPr>
      </p:pic>
      <p:cxnSp>
        <p:nvCxnSpPr>
          <p:cNvPr id="56" name="Straight Connector 55">
            <a:extLst>
              <a:ext uri="{FF2B5EF4-FFF2-40B4-BE49-F238E27FC236}">
                <a16:creationId xmlns:a16="http://schemas.microsoft.com/office/drawing/2014/main" id="{BD271B7C-D5DE-4A39-BA6E-4AFB6C518224}"/>
              </a:ext>
            </a:extLst>
          </p:cNvPr>
          <p:cNvCxnSpPr/>
          <p:nvPr/>
        </p:nvCxnSpPr>
        <p:spPr>
          <a:xfrm>
            <a:off x="4856085" y="327369"/>
            <a:ext cx="88777" cy="6106797"/>
          </a:xfrm>
          <a:prstGeom prst="line">
            <a:avLst/>
          </a:prstGeom>
          <a:ln w="38100"/>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232DBEF9-E8B4-415C-80A1-C3A56BF3B72A}"/>
              </a:ext>
            </a:extLst>
          </p:cNvPr>
          <p:cNvSpPr txBox="1"/>
          <p:nvPr/>
        </p:nvSpPr>
        <p:spPr>
          <a:xfrm>
            <a:off x="8880111" y="5811584"/>
            <a:ext cx="805670" cy="369332"/>
          </a:xfrm>
          <a:prstGeom prst="rect">
            <a:avLst/>
          </a:prstGeom>
          <a:noFill/>
        </p:spPr>
        <p:txBody>
          <a:bodyPr wrap="none" rtlCol="0">
            <a:spAutoFit/>
          </a:bodyPr>
          <a:lstStyle/>
          <a:p>
            <a:r>
              <a:rPr lang="en-GB" dirty="0"/>
              <a:t>cygnet</a:t>
            </a:r>
          </a:p>
        </p:txBody>
      </p:sp>
      <p:sp>
        <p:nvSpPr>
          <p:cNvPr id="59" name="TextBox 58">
            <a:extLst>
              <a:ext uri="{FF2B5EF4-FFF2-40B4-BE49-F238E27FC236}">
                <a16:creationId xmlns:a16="http://schemas.microsoft.com/office/drawing/2014/main" id="{3DA5F615-35CD-4C3E-B9C9-DCAF11E1816D}"/>
              </a:ext>
            </a:extLst>
          </p:cNvPr>
          <p:cNvSpPr txBox="1"/>
          <p:nvPr/>
        </p:nvSpPr>
        <p:spPr>
          <a:xfrm>
            <a:off x="7333269" y="4377218"/>
            <a:ext cx="896912" cy="369332"/>
          </a:xfrm>
          <a:prstGeom prst="rect">
            <a:avLst/>
          </a:prstGeom>
          <a:noFill/>
        </p:spPr>
        <p:txBody>
          <a:bodyPr wrap="none" rtlCol="0">
            <a:spAutoFit/>
          </a:bodyPr>
          <a:lstStyle/>
          <a:p>
            <a:r>
              <a:rPr lang="en-GB" dirty="0"/>
              <a:t>maggot</a:t>
            </a:r>
          </a:p>
        </p:txBody>
      </p:sp>
      <p:sp>
        <p:nvSpPr>
          <p:cNvPr id="60" name="TextBox 59">
            <a:extLst>
              <a:ext uri="{FF2B5EF4-FFF2-40B4-BE49-F238E27FC236}">
                <a16:creationId xmlns:a16="http://schemas.microsoft.com/office/drawing/2014/main" id="{6936C044-015C-4826-A14F-6B9C2C8D1648}"/>
              </a:ext>
            </a:extLst>
          </p:cNvPr>
          <p:cNvSpPr txBox="1"/>
          <p:nvPr/>
        </p:nvSpPr>
        <p:spPr>
          <a:xfrm>
            <a:off x="7733392" y="3207799"/>
            <a:ext cx="659155" cy="369332"/>
          </a:xfrm>
          <a:prstGeom prst="rect">
            <a:avLst/>
          </a:prstGeom>
          <a:noFill/>
        </p:spPr>
        <p:txBody>
          <a:bodyPr wrap="none" rtlCol="0">
            <a:spAutoFit/>
          </a:bodyPr>
          <a:lstStyle/>
          <a:p>
            <a:r>
              <a:rPr lang="en-GB" dirty="0"/>
              <a:t>chick</a:t>
            </a:r>
          </a:p>
        </p:txBody>
      </p:sp>
      <p:sp>
        <p:nvSpPr>
          <p:cNvPr id="61" name="TextBox 60">
            <a:extLst>
              <a:ext uri="{FF2B5EF4-FFF2-40B4-BE49-F238E27FC236}">
                <a16:creationId xmlns:a16="http://schemas.microsoft.com/office/drawing/2014/main" id="{6463B4BB-BA7A-463F-AD4A-FC6B257D2CE1}"/>
              </a:ext>
            </a:extLst>
          </p:cNvPr>
          <p:cNvSpPr txBox="1"/>
          <p:nvPr/>
        </p:nvSpPr>
        <p:spPr>
          <a:xfrm>
            <a:off x="8119330" y="1648630"/>
            <a:ext cx="757259" cy="369332"/>
          </a:xfrm>
          <a:prstGeom prst="rect">
            <a:avLst/>
          </a:prstGeom>
          <a:noFill/>
        </p:spPr>
        <p:txBody>
          <a:bodyPr wrap="none" rtlCol="0">
            <a:spAutoFit/>
          </a:bodyPr>
          <a:lstStyle/>
          <a:p>
            <a:r>
              <a:rPr lang="en-GB" dirty="0"/>
              <a:t>larvae</a:t>
            </a:r>
          </a:p>
        </p:txBody>
      </p:sp>
      <p:sp>
        <p:nvSpPr>
          <p:cNvPr id="62" name="TextBox 61">
            <a:extLst>
              <a:ext uri="{FF2B5EF4-FFF2-40B4-BE49-F238E27FC236}">
                <a16:creationId xmlns:a16="http://schemas.microsoft.com/office/drawing/2014/main" id="{971311C8-AFE0-481F-8083-CB1C5CB6A5A7}"/>
              </a:ext>
            </a:extLst>
          </p:cNvPr>
          <p:cNvSpPr txBox="1"/>
          <p:nvPr/>
        </p:nvSpPr>
        <p:spPr>
          <a:xfrm>
            <a:off x="2935413" y="5996250"/>
            <a:ext cx="1878271" cy="369332"/>
          </a:xfrm>
          <a:prstGeom prst="rect">
            <a:avLst/>
          </a:prstGeom>
          <a:noFill/>
        </p:spPr>
        <p:txBody>
          <a:bodyPr wrap="none" rtlCol="0">
            <a:spAutoFit/>
          </a:bodyPr>
          <a:lstStyle/>
          <a:p>
            <a:r>
              <a:rPr lang="en-GB" dirty="0"/>
              <a:t>Octopus hatchling</a:t>
            </a:r>
          </a:p>
        </p:txBody>
      </p:sp>
      <p:sp>
        <p:nvSpPr>
          <p:cNvPr id="63" name="TextBox 62">
            <a:extLst>
              <a:ext uri="{FF2B5EF4-FFF2-40B4-BE49-F238E27FC236}">
                <a16:creationId xmlns:a16="http://schemas.microsoft.com/office/drawing/2014/main" id="{CB0EE0D5-EB24-44CA-8ED6-ABCE43CE74E8}"/>
              </a:ext>
            </a:extLst>
          </p:cNvPr>
          <p:cNvSpPr txBox="1"/>
          <p:nvPr/>
        </p:nvSpPr>
        <p:spPr>
          <a:xfrm>
            <a:off x="3190949" y="4688872"/>
            <a:ext cx="1665136" cy="369332"/>
          </a:xfrm>
          <a:prstGeom prst="rect">
            <a:avLst/>
          </a:prstGeom>
          <a:noFill/>
        </p:spPr>
        <p:txBody>
          <a:bodyPr wrap="none" rtlCol="0">
            <a:spAutoFit/>
          </a:bodyPr>
          <a:lstStyle/>
          <a:p>
            <a:r>
              <a:rPr lang="en-GB" dirty="0"/>
              <a:t>Baby orangutan</a:t>
            </a:r>
          </a:p>
        </p:txBody>
      </p:sp>
      <p:sp>
        <p:nvSpPr>
          <p:cNvPr id="64" name="TextBox 63">
            <a:extLst>
              <a:ext uri="{FF2B5EF4-FFF2-40B4-BE49-F238E27FC236}">
                <a16:creationId xmlns:a16="http://schemas.microsoft.com/office/drawing/2014/main" id="{3F07181A-DDC5-473C-B8C1-AA43358E9420}"/>
              </a:ext>
            </a:extLst>
          </p:cNvPr>
          <p:cNvSpPr txBox="1"/>
          <p:nvPr/>
        </p:nvSpPr>
        <p:spPr>
          <a:xfrm>
            <a:off x="3957146" y="3100389"/>
            <a:ext cx="535659" cy="369332"/>
          </a:xfrm>
          <a:prstGeom prst="rect">
            <a:avLst/>
          </a:prstGeom>
          <a:noFill/>
        </p:spPr>
        <p:txBody>
          <a:bodyPr wrap="none" rtlCol="0">
            <a:spAutoFit/>
          </a:bodyPr>
          <a:lstStyle/>
          <a:p>
            <a:r>
              <a:rPr lang="en-GB" dirty="0"/>
              <a:t>foal</a:t>
            </a:r>
          </a:p>
        </p:txBody>
      </p:sp>
      <p:sp>
        <p:nvSpPr>
          <p:cNvPr id="65" name="TextBox 64">
            <a:extLst>
              <a:ext uri="{FF2B5EF4-FFF2-40B4-BE49-F238E27FC236}">
                <a16:creationId xmlns:a16="http://schemas.microsoft.com/office/drawing/2014/main" id="{0F1AF12F-ACCB-4F4B-A969-F7C936AE83EB}"/>
              </a:ext>
            </a:extLst>
          </p:cNvPr>
          <p:cNvSpPr txBox="1"/>
          <p:nvPr/>
        </p:nvSpPr>
        <p:spPr>
          <a:xfrm>
            <a:off x="3542644" y="1685193"/>
            <a:ext cx="526106" cy="369332"/>
          </a:xfrm>
          <a:prstGeom prst="rect">
            <a:avLst/>
          </a:prstGeom>
          <a:noFill/>
        </p:spPr>
        <p:txBody>
          <a:bodyPr wrap="none" rtlCol="0">
            <a:spAutoFit/>
          </a:bodyPr>
          <a:lstStyle/>
          <a:p>
            <a:r>
              <a:rPr lang="en-GB" dirty="0"/>
              <a:t>cub</a:t>
            </a:r>
          </a:p>
        </p:txBody>
      </p:sp>
      <p:sp>
        <p:nvSpPr>
          <p:cNvPr id="66" name="TextBox 65">
            <a:extLst>
              <a:ext uri="{FF2B5EF4-FFF2-40B4-BE49-F238E27FC236}">
                <a16:creationId xmlns:a16="http://schemas.microsoft.com/office/drawing/2014/main" id="{7560D81B-FBCD-4AE1-892B-0169A097937A}"/>
              </a:ext>
            </a:extLst>
          </p:cNvPr>
          <p:cNvSpPr txBox="1"/>
          <p:nvPr/>
        </p:nvSpPr>
        <p:spPr>
          <a:xfrm>
            <a:off x="10539115" y="4541138"/>
            <a:ext cx="1130309" cy="369332"/>
          </a:xfrm>
          <a:prstGeom prst="rect">
            <a:avLst/>
          </a:prstGeom>
          <a:noFill/>
        </p:spPr>
        <p:txBody>
          <a:bodyPr wrap="none" rtlCol="0">
            <a:spAutoFit/>
          </a:bodyPr>
          <a:lstStyle/>
          <a:p>
            <a:r>
              <a:rPr lang="en-GB" dirty="0"/>
              <a:t>caterpillar</a:t>
            </a:r>
          </a:p>
        </p:txBody>
      </p:sp>
      <p:sp>
        <p:nvSpPr>
          <p:cNvPr id="67" name="TextBox 66">
            <a:extLst>
              <a:ext uri="{FF2B5EF4-FFF2-40B4-BE49-F238E27FC236}">
                <a16:creationId xmlns:a16="http://schemas.microsoft.com/office/drawing/2014/main" id="{DCA0978B-134D-4B87-A87E-22D1696339DD}"/>
              </a:ext>
            </a:extLst>
          </p:cNvPr>
          <p:cNvSpPr txBox="1"/>
          <p:nvPr/>
        </p:nvSpPr>
        <p:spPr>
          <a:xfrm>
            <a:off x="10610391" y="3100389"/>
            <a:ext cx="903196" cy="369332"/>
          </a:xfrm>
          <a:prstGeom prst="rect">
            <a:avLst/>
          </a:prstGeom>
          <a:noFill/>
        </p:spPr>
        <p:txBody>
          <a:bodyPr wrap="none" rtlCol="0">
            <a:spAutoFit/>
          </a:bodyPr>
          <a:lstStyle/>
          <a:p>
            <a:r>
              <a:rPr lang="en-GB" dirty="0"/>
              <a:t>tadpole</a:t>
            </a:r>
          </a:p>
        </p:txBody>
      </p:sp>
    </p:spTree>
    <p:extLst>
      <p:ext uri="{BB962C8B-B14F-4D97-AF65-F5344CB8AC3E}">
        <p14:creationId xmlns:p14="http://schemas.microsoft.com/office/powerpoint/2010/main" val="34829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p:nvPr/>
        </p:nvGrpSpPr>
        <p:grpSpPr>
          <a:xfrm>
            <a:off x="177207" y="126645"/>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18" name="Rectangle 17">
            <a:extLst>
              <a:ext uri="{FF2B5EF4-FFF2-40B4-BE49-F238E27FC236}">
                <a16:creationId xmlns:a16="http://schemas.microsoft.com/office/drawing/2014/main" id="{6653C715-C690-40E2-8B7C-231E8AFBCE78}"/>
              </a:ext>
            </a:extLst>
          </p:cNvPr>
          <p:cNvSpPr/>
          <p:nvPr/>
        </p:nvSpPr>
        <p:spPr>
          <a:xfrm>
            <a:off x="344721" y="1102232"/>
            <a:ext cx="11197390" cy="5663089"/>
          </a:xfrm>
          <a:prstGeom prst="rect">
            <a:avLst/>
          </a:prstGeom>
          <a:noFill/>
        </p:spPr>
        <p:txBody>
          <a:bodyPr wrap="square" lIns="91440" tIns="45720" rIns="91440" bIns="45720">
            <a:spAutoFit/>
          </a:bodyPr>
          <a:lstStyle/>
          <a:p>
            <a:pPr algn="ctr"/>
            <a:r>
              <a:rPr lang="en-US" sz="2000" b="1" dirty="0">
                <a:ln w="0"/>
                <a:effectLst>
                  <a:outerShdw blurRad="38100" dist="38100" dir="2700000" algn="tl">
                    <a:srgbClr val="000000">
                      <a:alpha val="43137"/>
                    </a:srgbClr>
                  </a:outerShdw>
                </a:effectLst>
              </a:rPr>
              <a:t>It is all to do with the type or species of the animal, where it lives (habitat) and what it eats.</a:t>
            </a:r>
          </a:p>
          <a:p>
            <a:pPr algn="ctr"/>
            <a:endParaRPr lang="en-US" sz="2000" b="1" dirty="0">
              <a:ln w="0"/>
              <a:effectLst>
                <a:outerShdw blurRad="38100" dist="38100" dir="2700000" algn="tl">
                  <a:srgbClr val="000000">
                    <a:alpha val="43137"/>
                  </a:srgbClr>
                </a:outerShdw>
              </a:effectLst>
            </a:endParaRPr>
          </a:p>
          <a:p>
            <a:pPr algn="ctr"/>
            <a:r>
              <a:rPr lang="en-US" b="1" dirty="0">
                <a:ln w="0"/>
                <a:effectLst>
                  <a:outerShdw blurRad="38100" dist="38100" dir="2700000" algn="tl">
                    <a:srgbClr val="000000">
                      <a:alpha val="43137"/>
                    </a:srgbClr>
                  </a:outerShdw>
                </a:effectLst>
              </a:rPr>
              <a:t>Mammals</a:t>
            </a:r>
            <a:r>
              <a:rPr lang="en-US" dirty="0">
                <a:ln w="0"/>
                <a:effectLst>
                  <a:outerShdw blurRad="38100" dist="38100" dir="2700000" algn="tl">
                    <a:srgbClr val="000000">
                      <a:alpha val="43137"/>
                    </a:srgbClr>
                  </a:outerShdw>
                </a:effectLst>
              </a:rPr>
              <a:t> give birth to live young and so need their mother’s milk when they are born. </a:t>
            </a:r>
          </a:p>
          <a:p>
            <a:pPr algn="ctr"/>
            <a:r>
              <a:rPr lang="en-US" dirty="0">
                <a:ln w="0"/>
                <a:effectLst>
                  <a:outerShdw blurRad="38100" dist="38100" dir="2700000" algn="tl">
                    <a:srgbClr val="000000">
                      <a:alpha val="43137"/>
                    </a:srgbClr>
                  </a:outerShdw>
                </a:effectLst>
              </a:rPr>
              <a:t>Mammal babies rely on their parents to keep them safe from predators and teach them how to survive.</a:t>
            </a:r>
          </a:p>
          <a:p>
            <a:pPr algn="ctr"/>
            <a:endParaRPr lang="en-US" dirty="0">
              <a:ln w="0"/>
              <a:effectLst>
                <a:outerShdw blurRad="38100" dist="38100" dir="2700000" algn="tl">
                  <a:srgbClr val="000000">
                    <a:alpha val="43137"/>
                  </a:srgbClr>
                </a:outerShdw>
              </a:effectLst>
            </a:endParaRPr>
          </a:p>
          <a:p>
            <a:pPr algn="ctr"/>
            <a:r>
              <a:rPr lang="en-US" b="1" dirty="0">
                <a:ln w="0"/>
                <a:effectLst>
                  <a:outerShdw blurRad="38100" dist="38100" dir="2700000" algn="tl">
                    <a:srgbClr val="000000">
                      <a:alpha val="43137"/>
                    </a:srgbClr>
                  </a:outerShdw>
                </a:effectLst>
              </a:rPr>
              <a:t>Reptile</a:t>
            </a:r>
            <a:r>
              <a:rPr lang="en-US" dirty="0">
                <a:ln w="0"/>
                <a:effectLst>
                  <a:outerShdw blurRad="38100" dist="38100" dir="2700000" algn="tl">
                    <a:srgbClr val="000000">
                      <a:alpha val="43137"/>
                    </a:srgbClr>
                  </a:outerShdw>
                </a:effectLst>
              </a:rPr>
              <a:t> babies are born looking like a smaller version of their parents.</a:t>
            </a:r>
          </a:p>
          <a:p>
            <a:pPr algn="ctr"/>
            <a:r>
              <a:rPr lang="en-US" dirty="0">
                <a:ln w="0"/>
                <a:effectLst>
                  <a:outerShdw blurRad="38100" dist="38100" dir="2700000" algn="tl">
                    <a:srgbClr val="000000">
                      <a:alpha val="43137"/>
                    </a:srgbClr>
                  </a:outerShdw>
                </a:effectLst>
              </a:rPr>
              <a:t>Most reptile parents don’t hang around to look after their young.</a:t>
            </a:r>
          </a:p>
          <a:p>
            <a:pPr algn="ctr"/>
            <a:endParaRPr lang="en-US" dirty="0">
              <a:ln w="0"/>
              <a:effectLst>
                <a:outerShdw blurRad="38100" dist="38100" dir="2700000" algn="tl">
                  <a:srgbClr val="000000">
                    <a:alpha val="43137"/>
                  </a:srgbClr>
                </a:outerShdw>
              </a:effectLst>
            </a:endParaRPr>
          </a:p>
          <a:p>
            <a:pPr algn="ctr"/>
            <a:r>
              <a:rPr lang="en-US" b="1" dirty="0">
                <a:ln w="0"/>
                <a:effectLst>
                  <a:outerShdw blurRad="38100" dist="38100" dir="2700000" algn="tl">
                    <a:srgbClr val="000000">
                      <a:alpha val="43137"/>
                    </a:srgbClr>
                  </a:outerShdw>
                </a:effectLst>
              </a:rPr>
              <a:t>Amphibians</a:t>
            </a:r>
            <a:r>
              <a:rPr lang="en-US" dirty="0">
                <a:ln w="0"/>
                <a:effectLst>
                  <a:outerShdw blurRad="38100" dist="38100" dir="2700000" algn="tl">
                    <a:srgbClr val="000000">
                      <a:alpha val="43137"/>
                    </a:srgbClr>
                  </a:outerShdw>
                </a:effectLst>
              </a:rPr>
              <a:t> look very different from their parents when they first hatch. They lay their eggs in water because they have a better chance of surviving there as their eggs are soft and don’t have a hard shell that protects them from the sun. The babies then have to change and adapt so that they can survive on land and in water.</a:t>
            </a:r>
          </a:p>
          <a:p>
            <a:pPr algn="ctr"/>
            <a:endParaRPr lang="en-US" dirty="0">
              <a:ln w="0"/>
              <a:effectLst>
                <a:outerShdw blurRad="38100" dist="38100" dir="2700000" algn="tl">
                  <a:srgbClr val="000000">
                    <a:alpha val="43137"/>
                  </a:srgbClr>
                </a:outerShdw>
              </a:effectLst>
            </a:endParaRPr>
          </a:p>
          <a:p>
            <a:pPr algn="ctr"/>
            <a:r>
              <a:rPr lang="en-US" dirty="0">
                <a:ln w="0"/>
                <a:effectLst>
                  <a:outerShdw blurRad="38100" dist="38100" dir="2700000" algn="tl">
                    <a:srgbClr val="000000">
                      <a:alpha val="43137"/>
                    </a:srgbClr>
                  </a:outerShdw>
                </a:effectLst>
              </a:rPr>
              <a:t>Some </a:t>
            </a:r>
            <a:r>
              <a:rPr lang="en-US" b="1" dirty="0">
                <a:ln w="0"/>
                <a:effectLst>
                  <a:outerShdw blurRad="38100" dist="38100" dir="2700000" algn="tl">
                    <a:srgbClr val="000000">
                      <a:alpha val="43137"/>
                    </a:srgbClr>
                  </a:outerShdw>
                </a:effectLst>
              </a:rPr>
              <a:t>fish</a:t>
            </a:r>
            <a:r>
              <a:rPr lang="en-US" dirty="0">
                <a:ln w="0"/>
                <a:effectLst>
                  <a:outerShdw blurRad="38100" dist="38100" dir="2700000" algn="tl">
                    <a:srgbClr val="000000">
                      <a:alpha val="43137"/>
                    </a:srgbClr>
                  </a:outerShdw>
                </a:effectLst>
              </a:rPr>
              <a:t> take care of their young when they are born and some don’t. </a:t>
            </a:r>
          </a:p>
          <a:p>
            <a:pPr algn="ctr"/>
            <a:endParaRPr lang="en-US" dirty="0">
              <a:ln w="0"/>
              <a:effectLst>
                <a:outerShdw blurRad="38100" dist="38100" dir="2700000" algn="tl">
                  <a:srgbClr val="000000">
                    <a:alpha val="43137"/>
                  </a:srgbClr>
                </a:outerShdw>
              </a:effectLst>
            </a:endParaRPr>
          </a:p>
          <a:p>
            <a:pPr algn="ctr"/>
            <a:r>
              <a:rPr lang="en-US" b="1" dirty="0">
                <a:ln w="0"/>
                <a:effectLst>
                  <a:outerShdw blurRad="38100" dist="38100" dir="2700000" algn="tl">
                    <a:srgbClr val="000000">
                      <a:alpha val="43137"/>
                    </a:srgbClr>
                  </a:outerShdw>
                </a:effectLst>
              </a:rPr>
              <a:t>Birds</a:t>
            </a:r>
            <a:r>
              <a:rPr lang="en-US" dirty="0">
                <a:ln w="0"/>
                <a:effectLst>
                  <a:outerShdw blurRad="38100" dist="38100" dir="2700000" algn="tl">
                    <a:srgbClr val="000000">
                      <a:alpha val="43137"/>
                    </a:srgbClr>
                  </a:outerShdw>
                </a:effectLst>
              </a:rPr>
              <a:t> look after their young until they are ready to leave the nest. </a:t>
            </a:r>
          </a:p>
          <a:p>
            <a:pPr algn="ctr"/>
            <a:r>
              <a:rPr lang="en-US" dirty="0">
                <a:ln w="0"/>
                <a:effectLst>
                  <a:outerShdw blurRad="38100" dist="38100" dir="2700000" algn="tl">
                    <a:srgbClr val="000000">
                      <a:alpha val="43137"/>
                    </a:srgbClr>
                  </a:outerShdw>
                </a:effectLst>
              </a:rPr>
              <a:t>They constantly feed them to help them grow big and strong.</a:t>
            </a:r>
          </a:p>
          <a:p>
            <a:pPr algn="ctr"/>
            <a:endParaRPr lang="en-US" dirty="0">
              <a:ln w="0"/>
              <a:effectLst>
                <a:outerShdw blurRad="38100" dist="38100" dir="2700000" algn="tl">
                  <a:srgbClr val="000000">
                    <a:alpha val="43137"/>
                  </a:srgbClr>
                </a:outerShdw>
              </a:effectLst>
            </a:endParaRPr>
          </a:p>
          <a:p>
            <a:pPr algn="ctr"/>
            <a:r>
              <a:rPr lang="en-US" dirty="0">
                <a:ln w="0"/>
                <a:effectLst>
                  <a:outerShdw blurRad="38100" dist="38100" dir="2700000" algn="tl">
                    <a:srgbClr val="000000">
                      <a:alpha val="43137"/>
                    </a:srgbClr>
                  </a:outerShdw>
                </a:effectLst>
              </a:rPr>
              <a:t>Most </a:t>
            </a:r>
            <a:r>
              <a:rPr lang="en-US" b="1" dirty="0">
                <a:ln w="0"/>
                <a:effectLst>
                  <a:outerShdw blurRad="38100" dist="38100" dir="2700000" algn="tl">
                    <a:srgbClr val="000000">
                      <a:alpha val="43137"/>
                    </a:srgbClr>
                  </a:outerShdw>
                </a:effectLst>
              </a:rPr>
              <a:t>insects</a:t>
            </a:r>
            <a:r>
              <a:rPr lang="en-US" dirty="0">
                <a:ln w="0"/>
                <a:effectLst>
                  <a:outerShdw blurRad="38100" dist="38100" dir="2700000" algn="tl">
                    <a:srgbClr val="000000">
                      <a:alpha val="43137"/>
                    </a:srgbClr>
                  </a:outerShdw>
                </a:effectLst>
              </a:rPr>
              <a:t> also look very different from their parents. Bees and wasps will bring food to feed their larvae but some  insects don’t care for their young. Some spider mums will even let their young eat them to survive.</a:t>
            </a:r>
          </a:p>
          <a:p>
            <a:pPr algn="ctr"/>
            <a:r>
              <a:rPr lang="en-US" sz="1600" dirty="0">
                <a:ln w="0"/>
              </a:rPr>
              <a:t>  </a:t>
            </a:r>
          </a:p>
        </p:txBody>
      </p:sp>
      <p:sp>
        <p:nvSpPr>
          <p:cNvPr id="24" name="Rectangle 23">
            <a:extLst>
              <a:ext uri="{FF2B5EF4-FFF2-40B4-BE49-F238E27FC236}">
                <a16:creationId xmlns:a16="http://schemas.microsoft.com/office/drawing/2014/main" id="{F8705B0A-742F-4884-B93A-8B7468637E45}"/>
              </a:ext>
            </a:extLst>
          </p:cNvPr>
          <p:cNvSpPr/>
          <p:nvPr/>
        </p:nvSpPr>
        <p:spPr>
          <a:xfrm>
            <a:off x="1682600" y="254355"/>
            <a:ext cx="9607626" cy="954107"/>
          </a:xfrm>
          <a:prstGeom prst="rect">
            <a:avLst/>
          </a:prstGeom>
          <a:noFill/>
        </p:spPr>
        <p:txBody>
          <a:bodyPr wrap="square" lIns="91440" tIns="45720" rIns="91440" bIns="4572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So why do some babies look the same and some look different from their parents?</a:t>
            </a:r>
            <a:endPar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5" name="Picture 2">
            <a:extLst>
              <a:ext uri="{FF2B5EF4-FFF2-40B4-BE49-F238E27FC236}">
                <a16:creationId xmlns:a16="http://schemas.microsoft.com/office/drawing/2014/main" id="{1E9DA221-CB33-45D7-84AE-671013E4D03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48808" y="341632"/>
            <a:ext cx="731602" cy="73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12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p:nvPr/>
        </p:nvGrpSpPr>
        <p:grpSpPr>
          <a:xfrm>
            <a:off x="177207" y="126645"/>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24" name="Rectangle 23">
            <a:extLst>
              <a:ext uri="{FF2B5EF4-FFF2-40B4-BE49-F238E27FC236}">
                <a16:creationId xmlns:a16="http://schemas.microsoft.com/office/drawing/2014/main" id="{F8705B0A-742F-4884-B93A-8B7468637E45}"/>
              </a:ext>
            </a:extLst>
          </p:cNvPr>
          <p:cNvSpPr/>
          <p:nvPr/>
        </p:nvSpPr>
        <p:spPr>
          <a:xfrm>
            <a:off x="608884" y="1013426"/>
            <a:ext cx="10974223" cy="1077218"/>
          </a:xfrm>
          <a:prstGeom prst="rect">
            <a:avLst/>
          </a:prstGeom>
          <a:noFill/>
        </p:spPr>
        <p:txBody>
          <a:bodyPr wrap="none" lIns="91440" tIns="45720" rIns="91440" bIns="45720">
            <a:spAutoFit/>
          </a:body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can you find out about animal babies? </a:t>
            </a:r>
          </a:p>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Choose an animal and see if you can find out more about them.</a:t>
            </a:r>
            <a:endPar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0" name="Picture 2">
            <a:extLst>
              <a:ext uri="{FF2B5EF4-FFF2-40B4-BE49-F238E27FC236}">
                <a16:creationId xmlns:a16="http://schemas.microsoft.com/office/drawing/2014/main" id="{CCFC3DE1-6C58-4427-9C57-223CED64C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6510" y="374151"/>
            <a:ext cx="752300" cy="84845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490BDCB-D5A9-4C65-AA7F-BD03DAA177BE}"/>
              </a:ext>
            </a:extLst>
          </p:cNvPr>
          <p:cNvSpPr/>
          <p:nvPr/>
        </p:nvSpPr>
        <p:spPr>
          <a:xfrm>
            <a:off x="1612146" y="239778"/>
            <a:ext cx="624792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Investigation Station</a:t>
            </a:r>
          </a:p>
        </p:txBody>
      </p:sp>
      <p:sp>
        <p:nvSpPr>
          <p:cNvPr id="7" name="Rectangle 6">
            <a:extLst>
              <a:ext uri="{FF2B5EF4-FFF2-40B4-BE49-F238E27FC236}">
                <a16:creationId xmlns:a16="http://schemas.microsoft.com/office/drawing/2014/main" id="{A578CB8F-0CE7-41F1-B663-D269032E8B0E}"/>
              </a:ext>
            </a:extLst>
          </p:cNvPr>
          <p:cNvSpPr/>
          <p:nvPr/>
        </p:nvSpPr>
        <p:spPr>
          <a:xfrm rot="21092859">
            <a:off x="402116" y="2270692"/>
            <a:ext cx="4611968" cy="923330"/>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Do the babies stay close to their parents.</a:t>
            </a:r>
          </a:p>
          <a:p>
            <a:pPr algn="ctr"/>
            <a:r>
              <a:rPr lang="en-US" dirty="0">
                <a:ln w="0"/>
                <a:effectLst>
                  <a:outerShdw blurRad="38100" dist="19050" dir="2700000" algn="tl" rotWithShape="0">
                    <a:schemeClr val="dk1">
                      <a:alpha val="40000"/>
                    </a:schemeClr>
                  </a:outerShdw>
                </a:effectLst>
              </a:rPr>
              <a:t>Do they sometimes wander away on their own </a:t>
            </a:r>
          </a:p>
          <a:p>
            <a:pPr algn="ctr"/>
            <a:r>
              <a:rPr lang="en-US" dirty="0">
                <a:ln w="0"/>
                <a:effectLst>
                  <a:outerShdw blurRad="38100" dist="19050" dir="2700000" algn="tl" rotWithShape="0">
                    <a:schemeClr val="dk1">
                      <a:alpha val="40000"/>
                    </a:schemeClr>
                  </a:outerShdw>
                </a:effectLst>
              </a:rPr>
              <a:t>t</a:t>
            </a:r>
            <a:r>
              <a:rPr lang="en-US" b="0" cap="none" spc="0" dirty="0">
                <a:ln w="0"/>
                <a:solidFill>
                  <a:schemeClr val="tx1"/>
                </a:solidFill>
                <a:effectLst>
                  <a:outerShdw blurRad="38100" dist="19050" dir="2700000" algn="tl" rotWithShape="0">
                    <a:schemeClr val="dk1">
                      <a:alpha val="40000"/>
                    </a:schemeClr>
                  </a:outerShdw>
                </a:effectLst>
              </a:rPr>
              <a:t>o play or look for food?</a:t>
            </a:r>
          </a:p>
        </p:txBody>
      </p:sp>
      <p:sp>
        <p:nvSpPr>
          <p:cNvPr id="13" name="Rectangle 12">
            <a:extLst>
              <a:ext uri="{FF2B5EF4-FFF2-40B4-BE49-F238E27FC236}">
                <a16:creationId xmlns:a16="http://schemas.microsoft.com/office/drawing/2014/main" id="{DA5A9DCA-8B74-48B4-99BF-758A62ACD168}"/>
              </a:ext>
            </a:extLst>
          </p:cNvPr>
          <p:cNvSpPr/>
          <p:nvPr/>
        </p:nvSpPr>
        <p:spPr>
          <a:xfrm rot="21244835">
            <a:off x="359303" y="3425633"/>
            <a:ext cx="7123745" cy="646331"/>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Do the mother or father feed their babies and take care of them? </a:t>
            </a:r>
          </a:p>
          <a:p>
            <a:pPr algn="ctr"/>
            <a:r>
              <a:rPr lang="en-US" dirty="0">
                <a:ln w="0"/>
                <a:effectLst>
                  <a:outerShdw blurRad="38100" dist="19050" dir="2700000" algn="tl" rotWithShape="0">
                    <a:schemeClr val="dk1">
                      <a:alpha val="40000"/>
                    </a:schemeClr>
                  </a:outerShdw>
                </a:effectLst>
              </a:rPr>
              <a:t>(Most birds and mammals do but reptiles and amphibians usually don’t.)</a:t>
            </a:r>
          </a:p>
        </p:txBody>
      </p:sp>
      <p:sp>
        <p:nvSpPr>
          <p:cNvPr id="14" name="Rectangle 13">
            <a:extLst>
              <a:ext uri="{FF2B5EF4-FFF2-40B4-BE49-F238E27FC236}">
                <a16:creationId xmlns:a16="http://schemas.microsoft.com/office/drawing/2014/main" id="{12806A49-833D-4694-B027-008020E1A628}"/>
              </a:ext>
            </a:extLst>
          </p:cNvPr>
          <p:cNvSpPr/>
          <p:nvPr/>
        </p:nvSpPr>
        <p:spPr>
          <a:xfrm rot="413691">
            <a:off x="5327299" y="2375113"/>
            <a:ext cx="6473375" cy="923330"/>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Do other adult animals, besides the mother or father, </a:t>
            </a:r>
          </a:p>
          <a:p>
            <a:pPr algn="ctr"/>
            <a:r>
              <a:rPr lang="en-US" dirty="0">
                <a:ln w="0"/>
                <a:effectLst>
                  <a:outerShdw blurRad="38100" dist="19050" dir="2700000" algn="tl" rotWithShape="0">
                    <a:schemeClr val="dk1">
                      <a:alpha val="40000"/>
                    </a:schemeClr>
                  </a:outerShdw>
                </a:effectLst>
              </a:rPr>
              <a:t>help take care of the baby animals?</a:t>
            </a:r>
          </a:p>
          <a:p>
            <a:pPr algn="ctr"/>
            <a:r>
              <a:rPr lang="en-US" dirty="0">
                <a:ln w="0"/>
                <a:effectLst>
                  <a:outerShdw blurRad="38100" dist="19050" dir="2700000" algn="tl" rotWithShape="0">
                    <a:schemeClr val="dk1">
                      <a:alpha val="40000"/>
                    </a:schemeClr>
                  </a:outerShdw>
                </a:effectLst>
              </a:rPr>
              <a:t> (Families of gorillas and elephants usually help with baby animals.)</a:t>
            </a:r>
          </a:p>
        </p:txBody>
      </p:sp>
      <p:sp>
        <p:nvSpPr>
          <p:cNvPr id="15" name="Rectangle 14">
            <a:extLst>
              <a:ext uri="{FF2B5EF4-FFF2-40B4-BE49-F238E27FC236}">
                <a16:creationId xmlns:a16="http://schemas.microsoft.com/office/drawing/2014/main" id="{04F7A266-3530-4752-AA08-3FDBA47AAE0E}"/>
              </a:ext>
            </a:extLst>
          </p:cNvPr>
          <p:cNvSpPr/>
          <p:nvPr/>
        </p:nvSpPr>
        <p:spPr>
          <a:xfrm rot="21324259">
            <a:off x="715580" y="4475066"/>
            <a:ext cx="4839465" cy="923330"/>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Do the parents carry their babies around?  </a:t>
            </a:r>
          </a:p>
          <a:p>
            <a:pPr algn="ctr"/>
            <a:r>
              <a:rPr lang="en-US" dirty="0">
                <a:ln w="0"/>
                <a:effectLst>
                  <a:outerShdw blurRad="38100" dist="19050" dir="2700000" algn="tl" rotWithShape="0">
                    <a:schemeClr val="dk1">
                      <a:alpha val="40000"/>
                    </a:schemeClr>
                  </a:outerShdw>
                </a:effectLst>
              </a:rPr>
              <a:t>(Monkeys and koalas do. </a:t>
            </a:r>
          </a:p>
          <a:p>
            <a:pPr algn="ctr"/>
            <a:r>
              <a:rPr lang="en-US" dirty="0">
                <a:ln w="0"/>
                <a:effectLst>
                  <a:outerShdw blurRad="38100" dist="19050" dir="2700000" algn="tl" rotWithShape="0">
                    <a:schemeClr val="dk1">
                      <a:alpha val="40000"/>
                    </a:schemeClr>
                  </a:outerShdw>
                </a:effectLst>
              </a:rPr>
              <a:t>Even cats and dogs sometimes carry their young!)</a:t>
            </a:r>
          </a:p>
        </p:txBody>
      </p:sp>
      <p:sp>
        <p:nvSpPr>
          <p:cNvPr id="16" name="Rectangle 15">
            <a:extLst>
              <a:ext uri="{FF2B5EF4-FFF2-40B4-BE49-F238E27FC236}">
                <a16:creationId xmlns:a16="http://schemas.microsoft.com/office/drawing/2014/main" id="{0FD16940-FB52-4786-BC60-D31A71C376E7}"/>
              </a:ext>
            </a:extLst>
          </p:cNvPr>
          <p:cNvSpPr/>
          <p:nvPr/>
        </p:nvSpPr>
        <p:spPr>
          <a:xfrm rot="413337">
            <a:off x="6602139" y="4844458"/>
            <a:ext cx="4711739" cy="369332"/>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Can the babies walk, run, or swim on their own?</a:t>
            </a:r>
          </a:p>
        </p:txBody>
      </p:sp>
      <p:sp>
        <p:nvSpPr>
          <p:cNvPr id="17" name="Rectangle 16">
            <a:extLst>
              <a:ext uri="{FF2B5EF4-FFF2-40B4-BE49-F238E27FC236}">
                <a16:creationId xmlns:a16="http://schemas.microsoft.com/office/drawing/2014/main" id="{008A1F43-B518-4FE8-87B7-F8CE38F9C27C}"/>
              </a:ext>
            </a:extLst>
          </p:cNvPr>
          <p:cNvSpPr/>
          <p:nvPr/>
        </p:nvSpPr>
        <p:spPr>
          <a:xfrm rot="437686">
            <a:off x="6797454" y="3840344"/>
            <a:ext cx="4302012" cy="646331"/>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What do the baby animals eat? </a:t>
            </a:r>
          </a:p>
          <a:p>
            <a:pPr algn="ctr"/>
            <a:r>
              <a:rPr lang="en-US" dirty="0">
                <a:ln w="0"/>
                <a:effectLst>
                  <a:outerShdw blurRad="38100" dist="19050" dir="2700000" algn="tl" rotWithShape="0">
                    <a:schemeClr val="dk1">
                      <a:alpha val="40000"/>
                    </a:schemeClr>
                  </a:outerShdw>
                </a:effectLst>
              </a:rPr>
              <a:t>Do they eat the same food as their parents?</a:t>
            </a:r>
          </a:p>
        </p:txBody>
      </p:sp>
      <p:sp>
        <p:nvSpPr>
          <p:cNvPr id="23" name="Rectangle 22">
            <a:extLst>
              <a:ext uri="{FF2B5EF4-FFF2-40B4-BE49-F238E27FC236}">
                <a16:creationId xmlns:a16="http://schemas.microsoft.com/office/drawing/2014/main" id="{06E9DD02-0EC2-47C1-98C3-AEAA80FF7D1A}"/>
              </a:ext>
            </a:extLst>
          </p:cNvPr>
          <p:cNvSpPr/>
          <p:nvPr/>
        </p:nvSpPr>
        <p:spPr>
          <a:xfrm rot="21265757">
            <a:off x="1234609" y="5482266"/>
            <a:ext cx="4597605" cy="646331"/>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What are some ways that </a:t>
            </a:r>
          </a:p>
          <a:p>
            <a:pPr algn="ctr"/>
            <a:r>
              <a:rPr lang="en-US" dirty="0">
                <a:ln w="0"/>
                <a:effectLst>
                  <a:outerShdw blurRad="38100" dist="19050" dir="2700000" algn="tl" rotWithShape="0">
                    <a:schemeClr val="dk1">
                      <a:alpha val="40000"/>
                    </a:schemeClr>
                  </a:outerShdw>
                </a:effectLst>
              </a:rPr>
              <a:t>animal babies and human babies are different?</a:t>
            </a:r>
          </a:p>
        </p:txBody>
      </p:sp>
      <p:sp>
        <p:nvSpPr>
          <p:cNvPr id="26" name="Rectangle 25">
            <a:extLst>
              <a:ext uri="{FF2B5EF4-FFF2-40B4-BE49-F238E27FC236}">
                <a16:creationId xmlns:a16="http://schemas.microsoft.com/office/drawing/2014/main" id="{EFEB319E-8F4C-4748-9767-355521368F9F}"/>
              </a:ext>
            </a:extLst>
          </p:cNvPr>
          <p:cNvSpPr/>
          <p:nvPr/>
        </p:nvSpPr>
        <p:spPr>
          <a:xfrm rot="372643">
            <a:off x="6579789" y="5435886"/>
            <a:ext cx="3968394" cy="646331"/>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Can you think of some ways that animal </a:t>
            </a:r>
          </a:p>
          <a:p>
            <a:pPr algn="ctr"/>
            <a:r>
              <a:rPr lang="en-US" dirty="0">
                <a:ln w="0"/>
                <a:effectLst>
                  <a:outerShdw blurRad="38100" dist="19050" dir="2700000" algn="tl" rotWithShape="0">
                    <a:schemeClr val="dk1">
                      <a:alpha val="40000"/>
                    </a:schemeClr>
                  </a:outerShdw>
                </a:effectLst>
              </a:rPr>
              <a:t>babies are similar to human babies?</a:t>
            </a:r>
          </a:p>
        </p:txBody>
      </p:sp>
    </p:spTree>
    <p:extLst>
      <p:ext uri="{BB962C8B-B14F-4D97-AF65-F5344CB8AC3E}">
        <p14:creationId xmlns:p14="http://schemas.microsoft.com/office/powerpoint/2010/main" val="18060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p:nvPr/>
        </p:nvGrpSpPr>
        <p:grpSpPr>
          <a:xfrm>
            <a:off x="177209" y="190500"/>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3" name="Rectangle 2">
            <a:extLst>
              <a:ext uri="{FF2B5EF4-FFF2-40B4-BE49-F238E27FC236}">
                <a16:creationId xmlns:a16="http://schemas.microsoft.com/office/drawing/2014/main" id="{A5D10955-EB24-43EB-91A4-4743E9B9FA9F}"/>
              </a:ext>
            </a:extLst>
          </p:cNvPr>
          <p:cNvSpPr/>
          <p:nvPr/>
        </p:nvSpPr>
        <p:spPr>
          <a:xfrm>
            <a:off x="955842" y="398144"/>
            <a:ext cx="7132082"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So what about humans?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tangle 7">
            <a:extLst>
              <a:ext uri="{FF2B5EF4-FFF2-40B4-BE49-F238E27FC236}">
                <a16:creationId xmlns:a16="http://schemas.microsoft.com/office/drawing/2014/main" id="{D77B2057-85E7-4074-977F-CC10542A59BD}"/>
              </a:ext>
            </a:extLst>
          </p:cNvPr>
          <p:cNvSpPr/>
          <p:nvPr/>
        </p:nvSpPr>
        <p:spPr>
          <a:xfrm>
            <a:off x="545671" y="1635001"/>
            <a:ext cx="10594909"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w="0"/>
                <a:solidFill>
                  <a:srgbClr val="FF0000"/>
                </a:solidFill>
              </a:rPr>
              <a:t>Human babies can not survive without their parents or adult to look after them.</a:t>
            </a:r>
          </a:p>
        </p:txBody>
      </p:sp>
      <p:sp>
        <p:nvSpPr>
          <p:cNvPr id="14" name="Rectangle 13">
            <a:extLst>
              <a:ext uri="{FF2B5EF4-FFF2-40B4-BE49-F238E27FC236}">
                <a16:creationId xmlns:a16="http://schemas.microsoft.com/office/drawing/2014/main" id="{95742EEC-4562-4FBC-AFFA-ECBEAA415815}"/>
              </a:ext>
            </a:extLst>
          </p:cNvPr>
          <p:cNvSpPr/>
          <p:nvPr/>
        </p:nvSpPr>
        <p:spPr>
          <a:xfrm>
            <a:off x="6637505" y="3147754"/>
            <a:ext cx="4613699" cy="1569660"/>
          </a:xfrm>
          <a:prstGeom prst="rect">
            <a:avLst/>
          </a:prstGeom>
          <a:noFill/>
        </p:spPr>
        <p:txBody>
          <a:bodyPr wrap="none" lIns="91440" tIns="45720" rIns="91440" bIns="45720">
            <a:spAutoFit/>
          </a:bodyPr>
          <a:lstStyle/>
          <a:p>
            <a:pPr algn="ctr"/>
            <a:r>
              <a:rPr lang="en-US" sz="2400" b="1" dirty="0">
                <a:ln w="0"/>
                <a:solidFill>
                  <a:srgbClr val="FF0000"/>
                </a:solidFill>
                <a:effectLst>
                  <a:outerShdw blurRad="38100" dist="19050" dir="2700000" algn="tl" rotWithShape="0">
                    <a:schemeClr val="dk1">
                      <a:alpha val="40000"/>
                    </a:schemeClr>
                  </a:outerShdw>
                </a:effectLst>
              </a:rPr>
              <a:t>Humans go through a lot of </a:t>
            </a:r>
          </a:p>
          <a:p>
            <a:pPr algn="ctr"/>
            <a:r>
              <a:rPr lang="en-US" sz="2400" b="1" dirty="0">
                <a:ln w="0"/>
                <a:solidFill>
                  <a:srgbClr val="FF0000"/>
                </a:solidFill>
                <a:effectLst>
                  <a:outerShdw blurRad="38100" dist="19050" dir="2700000" algn="tl" rotWithShape="0">
                    <a:schemeClr val="dk1">
                      <a:alpha val="40000"/>
                    </a:schemeClr>
                  </a:outerShdw>
                </a:effectLst>
              </a:rPr>
              <a:t>changes as they grow older.</a:t>
            </a:r>
          </a:p>
          <a:p>
            <a:pPr algn="ctr"/>
            <a:r>
              <a:rPr lang="en-US" sz="2400" b="1" dirty="0">
                <a:ln w="0"/>
                <a:solidFill>
                  <a:srgbClr val="FF0000"/>
                </a:solidFill>
                <a:effectLst>
                  <a:outerShdw blurRad="38100" dist="19050" dir="2700000" algn="tl" rotWithShape="0">
                    <a:schemeClr val="dk1">
                      <a:alpha val="40000"/>
                    </a:schemeClr>
                  </a:outerShdw>
                </a:effectLst>
              </a:rPr>
              <a:t>Can you say how we change as we </a:t>
            </a:r>
          </a:p>
          <a:p>
            <a:pPr algn="ctr"/>
            <a:r>
              <a:rPr lang="en-US" sz="2400" b="1" dirty="0">
                <a:ln w="0"/>
                <a:solidFill>
                  <a:srgbClr val="FF0000"/>
                </a:solidFill>
                <a:effectLst>
                  <a:outerShdw blurRad="38100" dist="19050" dir="2700000" algn="tl" rotWithShape="0">
                    <a:schemeClr val="dk1">
                      <a:alpha val="40000"/>
                    </a:schemeClr>
                  </a:outerShdw>
                </a:effectLst>
              </a:rPr>
              <a:t>get older ? </a:t>
            </a:r>
          </a:p>
        </p:txBody>
      </p:sp>
      <p:pic>
        <p:nvPicPr>
          <p:cNvPr id="26" name="Picture 25">
            <a:extLst>
              <a:ext uri="{FF2B5EF4-FFF2-40B4-BE49-F238E27FC236}">
                <a16:creationId xmlns:a16="http://schemas.microsoft.com/office/drawing/2014/main" id="{CAD75D34-AB31-423B-BF2E-093A66A48E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45671" y="2711141"/>
            <a:ext cx="5430435" cy="3416864"/>
          </a:xfrm>
          <a:prstGeom prst="rect">
            <a:avLst/>
          </a:prstGeom>
        </p:spPr>
      </p:pic>
    </p:spTree>
    <p:extLst>
      <p:ext uri="{BB962C8B-B14F-4D97-AF65-F5344CB8AC3E}">
        <p14:creationId xmlns:p14="http://schemas.microsoft.com/office/powerpoint/2010/main" val="1135954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p:nvPr/>
        </p:nvGrpSpPr>
        <p:grpSpPr>
          <a:xfrm>
            <a:off x="177209" y="190500"/>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3" name="Rectangle 2">
            <a:extLst>
              <a:ext uri="{FF2B5EF4-FFF2-40B4-BE49-F238E27FC236}">
                <a16:creationId xmlns:a16="http://schemas.microsoft.com/office/drawing/2014/main" id="{1FDBCE64-779A-4246-9131-931393C6BEF4}"/>
              </a:ext>
            </a:extLst>
          </p:cNvPr>
          <p:cNvSpPr/>
          <p:nvPr/>
        </p:nvSpPr>
        <p:spPr>
          <a:xfrm>
            <a:off x="1220232" y="383390"/>
            <a:ext cx="8260651" cy="523220"/>
          </a:xfrm>
          <a:prstGeom prst="rect">
            <a:avLst/>
          </a:prstGeom>
        </p:spPr>
        <p:txBody>
          <a:bodyPr wrap="square">
            <a:spAutoFit/>
          </a:bodyPr>
          <a:lstStyle/>
          <a:p>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Can you say which of these people is the oldest?</a:t>
            </a:r>
            <a:endParaRPr lang="en-GB" sz="2800" dirty="0"/>
          </a:p>
        </p:txBody>
      </p:sp>
      <p:sp>
        <p:nvSpPr>
          <p:cNvPr id="13" name="Rectangle 12">
            <a:extLst>
              <a:ext uri="{FF2B5EF4-FFF2-40B4-BE49-F238E27FC236}">
                <a16:creationId xmlns:a16="http://schemas.microsoft.com/office/drawing/2014/main" id="{CCFF46EC-7E56-419B-9871-63153C7CE189}"/>
              </a:ext>
            </a:extLst>
          </p:cNvPr>
          <p:cNvSpPr/>
          <p:nvPr/>
        </p:nvSpPr>
        <p:spPr>
          <a:xfrm>
            <a:off x="1704096" y="949652"/>
            <a:ext cx="8260651" cy="523220"/>
          </a:xfrm>
          <a:prstGeom prst="rect">
            <a:avLst/>
          </a:prstGeom>
        </p:spPr>
        <p:txBody>
          <a:bodyPr wrap="square">
            <a:spAutoFit/>
          </a:bodyPr>
          <a:lstStyle/>
          <a:p>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Who is the youngest?  How can you tell?</a:t>
            </a:r>
            <a:endParaRPr lang="en-GB" sz="2800" dirty="0"/>
          </a:p>
        </p:txBody>
      </p:sp>
      <p:pic>
        <p:nvPicPr>
          <p:cNvPr id="9" name="Picture 8">
            <a:extLst>
              <a:ext uri="{FF2B5EF4-FFF2-40B4-BE49-F238E27FC236}">
                <a16:creationId xmlns:a16="http://schemas.microsoft.com/office/drawing/2014/main" id="{A7439493-5473-42DC-B609-B9384512E96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5668" t="8422" r="5455" b="5589"/>
          <a:stretch/>
        </p:blipFill>
        <p:spPr>
          <a:xfrm>
            <a:off x="4910503" y="4173256"/>
            <a:ext cx="2635997" cy="1998862"/>
          </a:xfrm>
          <a:prstGeom prst="rect">
            <a:avLst/>
          </a:prstGeom>
        </p:spPr>
      </p:pic>
      <p:pic>
        <p:nvPicPr>
          <p:cNvPr id="11" name="Picture 10">
            <a:extLst>
              <a:ext uri="{FF2B5EF4-FFF2-40B4-BE49-F238E27FC236}">
                <a16:creationId xmlns:a16="http://schemas.microsoft.com/office/drawing/2014/main" id="{4D558DE2-A3D7-49FF-BDBB-7EC846226AB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1061420" y="2480969"/>
            <a:ext cx="2743302" cy="3658932"/>
          </a:xfrm>
          <a:prstGeom prst="rect">
            <a:avLst/>
          </a:prstGeom>
        </p:spPr>
      </p:pic>
      <p:pic>
        <p:nvPicPr>
          <p:cNvPr id="1026" name="Picture 2">
            <a:extLst>
              <a:ext uri="{FF2B5EF4-FFF2-40B4-BE49-F238E27FC236}">
                <a16:creationId xmlns:a16="http://schemas.microsoft.com/office/drawing/2014/main" id="{77A75258-1236-4B00-9DA0-10CD82238A5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242" r="15740"/>
          <a:stretch/>
        </p:blipFill>
        <p:spPr bwMode="auto">
          <a:xfrm>
            <a:off x="8662091" y="753183"/>
            <a:ext cx="2457618" cy="558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640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8B2CC260D6A749BC6D492EE5411E0C" ma:contentTypeVersion="12" ma:contentTypeDescription="Create a new document." ma:contentTypeScope="" ma:versionID="2873b3dd42d0a138b30570f7003237c8">
  <xsd:schema xmlns:xsd="http://www.w3.org/2001/XMLSchema" xmlns:xs="http://www.w3.org/2001/XMLSchema" xmlns:p="http://schemas.microsoft.com/office/2006/metadata/properties" xmlns:ns2="9eef1f94-f21b-48bc-b94e-28ebe8347199" xmlns:ns3="d6f2ca17-48fe-4a7f-9672-20d0b0ae109f" targetNamespace="http://schemas.microsoft.com/office/2006/metadata/properties" ma:root="true" ma:fieldsID="2cea231fd543be6049c16a1e87a4b66e" ns2:_="" ns3:_="">
    <xsd:import namespace="9eef1f94-f21b-48bc-b94e-28ebe8347199"/>
    <xsd:import namespace="d6f2ca17-48fe-4a7f-9672-20d0b0ae10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f1f94-f21b-48bc-b94e-28ebe83471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f2ca17-48fe-4a7f-9672-20d0b0ae109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E46A1-AFA9-478F-82C7-D201738A8281}">
  <ds:schemaRefs>
    <ds:schemaRef ds:uri="http://schemas.microsoft.com/sharepoint/v3/contenttype/forms"/>
  </ds:schemaRefs>
</ds:datastoreItem>
</file>

<file path=customXml/itemProps2.xml><?xml version="1.0" encoding="utf-8"?>
<ds:datastoreItem xmlns:ds="http://schemas.openxmlformats.org/officeDocument/2006/customXml" ds:itemID="{FE4637A2-A346-438A-B360-EC6AFE2F502E}">
  <ds:schemaRefs>
    <ds:schemaRef ds:uri="9eef1f94-f21b-48bc-b94e-28ebe8347199"/>
    <ds:schemaRef ds:uri="http://purl.org/dc/elements/1.1/"/>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d6f2ca17-48fe-4a7f-9672-20d0b0ae109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52F2413-F3B0-455C-9F51-11087440D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f1f94-f21b-48bc-b94e-28ebe8347199"/>
    <ds:schemaRef ds:uri="d6f2ca17-48fe-4a7f-9672-20d0b0ae10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1306</TotalTime>
  <Words>746</Words>
  <Application>Microsoft Office PowerPoint</Application>
  <PresentationFormat>Widescreen</PresentationFormat>
  <Paragraphs>92</Paragraphs>
  <Slides>11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Slowther</dc:creator>
  <cp:lastModifiedBy>Stephen Aird</cp:lastModifiedBy>
  <cp:revision>54</cp:revision>
  <dcterms:created xsi:type="dcterms:W3CDTF">2020-05-31T16:01:31Z</dcterms:created>
  <dcterms:modified xsi:type="dcterms:W3CDTF">2020-06-12T07:19:59Z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0x010100028B2CC260D6A749BC6D492EE5411E0C</vt:lpwstr>
  </property>
</Properties>
</file>