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3" r:id="rId9"/>
    <p:sldId id="260" r:id="rId10"/>
    <p:sldId id="261" r:id="rId11"/>
    <p:sldId id="264" r:id="rId12"/>
    <p:sldId id="272" r:id="rId13"/>
    <p:sldId id="270" r:id="rId14"/>
    <p:sldId id="271" r:id="rId15"/>
    <p:sldId id="273" r:id="rId16"/>
    <p:sldId id="274" r:id="rId17"/>
    <p:sldId id="268" r:id="rId18"/>
    <p:sldId id="262" r:id="rId1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E5BB6-9FFA-444F-B4A8-D40577890F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92129DD-F33A-4C27-B8DF-59EA54A4E0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2A28543-58A2-4256-B335-80632F6D8636}"/>
              </a:ext>
            </a:extLst>
          </p:cNvPr>
          <p:cNvSpPr>
            <a:spLocks noGrp="1"/>
          </p:cNvSpPr>
          <p:nvPr>
            <p:ph type="dt" sz="half" idx="10"/>
          </p:nvPr>
        </p:nvSpPr>
        <p:spPr/>
        <p:txBody>
          <a:bodyPr/>
          <a:lstStyle/>
          <a:p>
            <a:fld id="{6F0DADB0-EB14-48D9-886B-6DC385FC6513}" type="datetimeFigureOut">
              <a:rPr lang="en-GB" smtClean="0"/>
              <a:t>10/06/2020</a:t>
            </a:fld>
            <a:endParaRPr lang="en-GB" dirty="0"/>
          </a:p>
        </p:txBody>
      </p:sp>
      <p:sp>
        <p:nvSpPr>
          <p:cNvPr id="5" name="Footer Placeholder 4">
            <a:extLst>
              <a:ext uri="{FF2B5EF4-FFF2-40B4-BE49-F238E27FC236}">
                <a16:creationId xmlns:a16="http://schemas.microsoft.com/office/drawing/2014/main" id="{E8CEF4BD-243F-446C-B1EA-08B8F1B2B61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80BCEEA-213B-4644-8C18-1068E65D3A18}"/>
              </a:ext>
            </a:extLst>
          </p:cNvPr>
          <p:cNvSpPr>
            <a:spLocks noGrp="1"/>
          </p:cNvSpPr>
          <p:nvPr>
            <p:ph type="sldNum" sz="quarter" idx="12"/>
          </p:nvPr>
        </p:nvSpPr>
        <p:spPr/>
        <p:txBody>
          <a:bodyPr/>
          <a:lstStyle/>
          <a:p>
            <a:fld id="{81E7C1EC-4BBA-4E81-A796-9A4EE5965824}" type="slidenum">
              <a:rPr lang="en-GB" smtClean="0"/>
              <a:t>‹#›</a:t>
            </a:fld>
            <a:endParaRPr lang="en-GB" dirty="0"/>
          </a:p>
        </p:txBody>
      </p:sp>
    </p:spTree>
    <p:extLst>
      <p:ext uri="{BB962C8B-B14F-4D97-AF65-F5344CB8AC3E}">
        <p14:creationId xmlns:p14="http://schemas.microsoft.com/office/powerpoint/2010/main" val="1906110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7B875-863E-4A94-BBC6-469D554C597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3819582-B171-4ED6-BADA-354A95086E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F9A2A6-AB46-41C5-B75F-B5864F2BD01C}"/>
              </a:ext>
            </a:extLst>
          </p:cNvPr>
          <p:cNvSpPr>
            <a:spLocks noGrp="1"/>
          </p:cNvSpPr>
          <p:nvPr>
            <p:ph type="dt" sz="half" idx="10"/>
          </p:nvPr>
        </p:nvSpPr>
        <p:spPr/>
        <p:txBody>
          <a:bodyPr/>
          <a:lstStyle/>
          <a:p>
            <a:fld id="{6F0DADB0-EB14-48D9-886B-6DC385FC6513}" type="datetimeFigureOut">
              <a:rPr lang="en-GB" smtClean="0"/>
              <a:t>10/06/2020</a:t>
            </a:fld>
            <a:endParaRPr lang="en-GB" dirty="0"/>
          </a:p>
        </p:txBody>
      </p:sp>
      <p:sp>
        <p:nvSpPr>
          <p:cNvPr id="5" name="Footer Placeholder 4">
            <a:extLst>
              <a:ext uri="{FF2B5EF4-FFF2-40B4-BE49-F238E27FC236}">
                <a16:creationId xmlns:a16="http://schemas.microsoft.com/office/drawing/2014/main" id="{1B2C608C-F23A-4540-AAAD-8CFFD163A73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0C0C414-F675-4685-BD85-A5C013DE7A8A}"/>
              </a:ext>
            </a:extLst>
          </p:cNvPr>
          <p:cNvSpPr>
            <a:spLocks noGrp="1"/>
          </p:cNvSpPr>
          <p:nvPr>
            <p:ph type="sldNum" sz="quarter" idx="12"/>
          </p:nvPr>
        </p:nvSpPr>
        <p:spPr/>
        <p:txBody>
          <a:bodyPr/>
          <a:lstStyle/>
          <a:p>
            <a:fld id="{81E7C1EC-4BBA-4E81-A796-9A4EE5965824}" type="slidenum">
              <a:rPr lang="en-GB" smtClean="0"/>
              <a:t>‹#›</a:t>
            </a:fld>
            <a:endParaRPr lang="en-GB" dirty="0"/>
          </a:p>
        </p:txBody>
      </p:sp>
    </p:spTree>
    <p:extLst>
      <p:ext uri="{BB962C8B-B14F-4D97-AF65-F5344CB8AC3E}">
        <p14:creationId xmlns:p14="http://schemas.microsoft.com/office/powerpoint/2010/main" val="2373096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7E33AA-DAEB-4B2B-B172-DCCF751F07B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6651D79-C290-4C5D-87A2-6D399072D9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22A7FC-969C-4D00-A872-172291DDCD9C}"/>
              </a:ext>
            </a:extLst>
          </p:cNvPr>
          <p:cNvSpPr>
            <a:spLocks noGrp="1"/>
          </p:cNvSpPr>
          <p:nvPr>
            <p:ph type="dt" sz="half" idx="10"/>
          </p:nvPr>
        </p:nvSpPr>
        <p:spPr/>
        <p:txBody>
          <a:bodyPr/>
          <a:lstStyle/>
          <a:p>
            <a:fld id="{6F0DADB0-EB14-48D9-886B-6DC385FC6513}" type="datetimeFigureOut">
              <a:rPr lang="en-GB" smtClean="0"/>
              <a:t>10/06/2020</a:t>
            </a:fld>
            <a:endParaRPr lang="en-GB" dirty="0"/>
          </a:p>
        </p:txBody>
      </p:sp>
      <p:sp>
        <p:nvSpPr>
          <p:cNvPr id="5" name="Footer Placeholder 4">
            <a:extLst>
              <a:ext uri="{FF2B5EF4-FFF2-40B4-BE49-F238E27FC236}">
                <a16:creationId xmlns:a16="http://schemas.microsoft.com/office/drawing/2014/main" id="{2C4297E3-2E2E-43CA-B78F-0135836580F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ED8FB4D-6206-4411-BF48-DD6930961354}"/>
              </a:ext>
            </a:extLst>
          </p:cNvPr>
          <p:cNvSpPr>
            <a:spLocks noGrp="1"/>
          </p:cNvSpPr>
          <p:nvPr>
            <p:ph type="sldNum" sz="quarter" idx="12"/>
          </p:nvPr>
        </p:nvSpPr>
        <p:spPr/>
        <p:txBody>
          <a:bodyPr/>
          <a:lstStyle/>
          <a:p>
            <a:fld id="{81E7C1EC-4BBA-4E81-A796-9A4EE5965824}" type="slidenum">
              <a:rPr lang="en-GB" smtClean="0"/>
              <a:t>‹#›</a:t>
            </a:fld>
            <a:endParaRPr lang="en-GB" dirty="0"/>
          </a:p>
        </p:txBody>
      </p:sp>
    </p:spTree>
    <p:extLst>
      <p:ext uri="{BB962C8B-B14F-4D97-AF65-F5344CB8AC3E}">
        <p14:creationId xmlns:p14="http://schemas.microsoft.com/office/powerpoint/2010/main" val="745548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3D0D2-9811-412C-8394-C8053FD6F67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0FB2AED-7347-4FE7-8072-B940C7163E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04985C-9A97-4D99-93E7-70E137DE4073}"/>
              </a:ext>
            </a:extLst>
          </p:cNvPr>
          <p:cNvSpPr>
            <a:spLocks noGrp="1"/>
          </p:cNvSpPr>
          <p:nvPr>
            <p:ph type="dt" sz="half" idx="10"/>
          </p:nvPr>
        </p:nvSpPr>
        <p:spPr/>
        <p:txBody>
          <a:bodyPr/>
          <a:lstStyle/>
          <a:p>
            <a:fld id="{6F0DADB0-EB14-48D9-886B-6DC385FC6513}" type="datetimeFigureOut">
              <a:rPr lang="en-GB" smtClean="0"/>
              <a:t>10/06/2020</a:t>
            </a:fld>
            <a:endParaRPr lang="en-GB" dirty="0"/>
          </a:p>
        </p:txBody>
      </p:sp>
      <p:sp>
        <p:nvSpPr>
          <p:cNvPr id="5" name="Footer Placeholder 4">
            <a:extLst>
              <a:ext uri="{FF2B5EF4-FFF2-40B4-BE49-F238E27FC236}">
                <a16:creationId xmlns:a16="http://schemas.microsoft.com/office/drawing/2014/main" id="{3FC3FD1C-1748-411F-AD44-9AFCFA3D76A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A0D9168-45BB-4578-A13D-22802600E193}"/>
              </a:ext>
            </a:extLst>
          </p:cNvPr>
          <p:cNvSpPr>
            <a:spLocks noGrp="1"/>
          </p:cNvSpPr>
          <p:nvPr>
            <p:ph type="sldNum" sz="quarter" idx="12"/>
          </p:nvPr>
        </p:nvSpPr>
        <p:spPr/>
        <p:txBody>
          <a:bodyPr/>
          <a:lstStyle/>
          <a:p>
            <a:fld id="{81E7C1EC-4BBA-4E81-A796-9A4EE5965824}" type="slidenum">
              <a:rPr lang="en-GB" smtClean="0"/>
              <a:t>‹#›</a:t>
            </a:fld>
            <a:endParaRPr lang="en-GB" dirty="0"/>
          </a:p>
        </p:txBody>
      </p:sp>
    </p:spTree>
    <p:extLst>
      <p:ext uri="{BB962C8B-B14F-4D97-AF65-F5344CB8AC3E}">
        <p14:creationId xmlns:p14="http://schemas.microsoft.com/office/powerpoint/2010/main" val="356076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3480A-B0AF-47E2-97E8-EE4B1F39E1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4BE2900-5BAF-4F9A-AE26-6970165BE2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D09B85-B2A5-45A5-8BAC-3E8E5FA6806F}"/>
              </a:ext>
            </a:extLst>
          </p:cNvPr>
          <p:cNvSpPr>
            <a:spLocks noGrp="1"/>
          </p:cNvSpPr>
          <p:nvPr>
            <p:ph type="dt" sz="half" idx="10"/>
          </p:nvPr>
        </p:nvSpPr>
        <p:spPr/>
        <p:txBody>
          <a:bodyPr/>
          <a:lstStyle/>
          <a:p>
            <a:fld id="{6F0DADB0-EB14-48D9-886B-6DC385FC6513}" type="datetimeFigureOut">
              <a:rPr lang="en-GB" smtClean="0"/>
              <a:t>10/06/2020</a:t>
            </a:fld>
            <a:endParaRPr lang="en-GB" dirty="0"/>
          </a:p>
        </p:txBody>
      </p:sp>
      <p:sp>
        <p:nvSpPr>
          <p:cNvPr id="5" name="Footer Placeholder 4">
            <a:extLst>
              <a:ext uri="{FF2B5EF4-FFF2-40B4-BE49-F238E27FC236}">
                <a16:creationId xmlns:a16="http://schemas.microsoft.com/office/drawing/2014/main" id="{2A620F74-678C-4C45-8FAD-47223DB0E7C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323A9DE-CA7E-41DC-A868-2949AD937602}"/>
              </a:ext>
            </a:extLst>
          </p:cNvPr>
          <p:cNvSpPr>
            <a:spLocks noGrp="1"/>
          </p:cNvSpPr>
          <p:nvPr>
            <p:ph type="sldNum" sz="quarter" idx="12"/>
          </p:nvPr>
        </p:nvSpPr>
        <p:spPr/>
        <p:txBody>
          <a:bodyPr/>
          <a:lstStyle/>
          <a:p>
            <a:fld id="{81E7C1EC-4BBA-4E81-A796-9A4EE5965824}" type="slidenum">
              <a:rPr lang="en-GB" smtClean="0"/>
              <a:t>‹#›</a:t>
            </a:fld>
            <a:endParaRPr lang="en-GB" dirty="0"/>
          </a:p>
        </p:txBody>
      </p:sp>
    </p:spTree>
    <p:extLst>
      <p:ext uri="{BB962C8B-B14F-4D97-AF65-F5344CB8AC3E}">
        <p14:creationId xmlns:p14="http://schemas.microsoft.com/office/powerpoint/2010/main" val="357159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678F9-164D-42C2-8CA7-5C89B082BF0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4D531F2-3688-4FA1-A529-0F6A3ABFA0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22D76EB-243D-48EC-9557-938D910A67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9107691-6BA4-435C-B7C7-868FFDDB5202}"/>
              </a:ext>
            </a:extLst>
          </p:cNvPr>
          <p:cNvSpPr>
            <a:spLocks noGrp="1"/>
          </p:cNvSpPr>
          <p:nvPr>
            <p:ph type="dt" sz="half" idx="10"/>
          </p:nvPr>
        </p:nvSpPr>
        <p:spPr/>
        <p:txBody>
          <a:bodyPr/>
          <a:lstStyle/>
          <a:p>
            <a:fld id="{6F0DADB0-EB14-48D9-886B-6DC385FC6513}" type="datetimeFigureOut">
              <a:rPr lang="en-GB" smtClean="0"/>
              <a:t>10/06/2020</a:t>
            </a:fld>
            <a:endParaRPr lang="en-GB" dirty="0"/>
          </a:p>
        </p:txBody>
      </p:sp>
      <p:sp>
        <p:nvSpPr>
          <p:cNvPr id="6" name="Footer Placeholder 5">
            <a:extLst>
              <a:ext uri="{FF2B5EF4-FFF2-40B4-BE49-F238E27FC236}">
                <a16:creationId xmlns:a16="http://schemas.microsoft.com/office/drawing/2014/main" id="{C5802D6B-DEE7-4655-B5C6-E1D72AD01288}"/>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90C88A3-9EF0-4D2E-9937-791A797D8B9B}"/>
              </a:ext>
            </a:extLst>
          </p:cNvPr>
          <p:cNvSpPr>
            <a:spLocks noGrp="1"/>
          </p:cNvSpPr>
          <p:nvPr>
            <p:ph type="sldNum" sz="quarter" idx="12"/>
          </p:nvPr>
        </p:nvSpPr>
        <p:spPr/>
        <p:txBody>
          <a:bodyPr/>
          <a:lstStyle/>
          <a:p>
            <a:fld id="{81E7C1EC-4BBA-4E81-A796-9A4EE5965824}" type="slidenum">
              <a:rPr lang="en-GB" smtClean="0"/>
              <a:t>‹#›</a:t>
            </a:fld>
            <a:endParaRPr lang="en-GB" dirty="0"/>
          </a:p>
        </p:txBody>
      </p:sp>
    </p:spTree>
    <p:extLst>
      <p:ext uri="{BB962C8B-B14F-4D97-AF65-F5344CB8AC3E}">
        <p14:creationId xmlns:p14="http://schemas.microsoft.com/office/powerpoint/2010/main" val="2594115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40A61-D737-45F9-85B5-9C66BCE1C4A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0BD3CC8-4969-4E1A-93C6-27986948DF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0FF6566-1CE2-4AE3-9A64-6FF5117AD9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4872417-D3F6-4A4E-BE49-FD68618434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672EA7-E7EA-452A-A030-5E4AD73419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43BA013-4D04-4A34-83F7-6AAFAD0D717C}"/>
              </a:ext>
            </a:extLst>
          </p:cNvPr>
          <p:cNvSpPr>
            <a:spLocks noGrp="1"/>
          </p:cNvSpPr>
          <p:nvPr>
            <p:ph type="dt" sz="half" idx="10"/>
          </p:nvPr>
        </p:nvSpPr>
        <p:spPr/>
        <p:txBody>
          <a:bodyPr/>
          <a:lstStyle/>
          <a:p>
            <a:fld id="{6F0DADB0-EB14-48D9-886B-6DC385FC6513}" type="datetimeFigureOut">
              <a:rPr lang="en-GB" smtClean="0"/>
              <a:t>10/06/2020</a:t>
            </a:fld>
            <a:endParaRPr lang="en-GB" dirty="0"/>
          </a:p>
        </p:txBody>
      </p:sp>
      <p:sp>
        <p:nvSpPr>
          <p:cNvPr id="8" name="Footer Placeholder 7">
            <a:extLst>
              <a:ext uri="{FF2B5EF4-FFF2-40B4-BE49-F238E27FC236}">
                <a16:creationId xmlns:a16="http://schemas.microsoft.com/office/drawing/2014/main" id="{8A5361BD-4DF1-494A-9D00-B2046D2566B5}"/>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C9F22858-4EBA-418A-B146-6B8A731567D2}"/>
              </a:ext>
            </a:extLst>
          </p:cNvPr>
          <p:cNvSpPr>
            <a:spLocks noGrp="1"/>
          </p:cNvSpPr>
          <p:nvPr>
            <p:ph type="sldNum" sz="quarter" idx="12"/>
          </p:nvPr>
        </p:nvSpPr>
        <p:spPr/>
        <p:txBody>
          <a:bodyPr/>
          <a:lstStyle/>
          <a:p>
            <a:fld id="{81E7C1EC-4BBA-4E81-A796-9A4EE5965824}" type="slidenum">
              <a:rPr lang="en-GB" smtClean="0"/>
              <a:t>‹#›</a:t>
            </a:fld>
            <a:endParaRPr lang="en-GB" dirty="0"/>
          </a:p>
        </p:txBody>
      </p:sp>
    </p:spTree>
    <p:extLst>
      <p:ext uri="{BB962C8B-B14F-4D97-AF65-F5344CB8AC3E}">
        <p14:creationId xmlns:p14="http://schemas.microsoft.com/office/powerpoint/2010/main" val="408779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2DE84-830A-40CE-939D-A585F2D56F0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799D606-CBEE-45D1-BE00-090F9208FC29}"/>
              </a:ext>
            </a:extLst>
          </p:cNvPr>
          <p:cNvSpPr>
            <a:spLocks noGrp="1"/>
          </p:cNvSpPr>
          <p:nvPr>
            <p:ph type="dt" sz="half" idx="10"/>
          </p:nvPr>
        </p:nvSpPr>
        <p:spPr/>
        <p:txBody>
          <a:bodyPr/>
          <a:lstStyle/>
          <a:p>
            <a:fld id="{6F0DADB0-EB14-48D9-886B-6DC385FC6513}" type="datetimeFigureOut">
              <a:rPr lang="en-GB" smtClean="0"/>
              <a:t>10/06/2020</a:t>
            </a:fld>
            <a:endParaRPr lang="en-GB" dirty="0"/>
          </a:p>
        </p:txBody>
      </p:sp>
      <p:sp>
        <p:nvSpPr>
          <p:cNvPr id="4" name="Footer Placeholder 3">
            <a:extLst>
              <a:ext uri="{FF2B5EF4-FFF2-40B4-BE49-F238E27FC236}">
                <a16:creationId xmlns:a16="http://schemas.microsoft.com/office/drawing/2014/main" id="{0F6E2CC1-F543-4B66-9278-5B463C1CE234}"/>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D57CCD8-2C51-47E4-8D44-C45D47BE0A67}"/>
              </a:ext>
            </a:extLst>
          </p:cNvPr>
          <p:cNvSpPr>
            <a:spLocks noGrp="1"/>
          </p:cNvSpPr>
          <p:nvPr>
            <p:ph type="sldNum" sz="quarter" idx="12"/>
          </p:nvPr>
        </p:nvSpPr>
        <p:spPr/>
        <p:txBody>
          <a:bodyPr/>
          <a:lstStyle/>
          <a:p>
            <a:fld id="{81E7C1EC-4BBA-4E81-A796-9A4EE5965824}" type="slidenum">
              <a:rPr lang="en-GB" smtClean="0"/>
              <a:t>‹#›</a:t>
            </a:fld>
            <a:endParaRPr lang="en-GB" dirty="0"/>
          </a:p>
        </p:txBody>
      </p:sp>
    </p:spTree>
    <p:extLst>
      <p:ext uri="{BB962C8B-B14F-4D97-AF65-F5344CB8AC3E}">
        <p14:creationId xmlns:p14="http://schemas.microsoft.com/office/powerpoint/2010/main" val="982222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640812-CD9C-4ED1-A397-9D85E4A85C6B}"/>
              </a:ext>
            </a:extLst>
          </p:cNvPr>
          <p:cNvSpPr>
            <a:spLocks noGrp="1"/>
          </p:cNvSpPr>
          <p:nvPr>
            <p:ph type="dt" sz="half" idx="10"/>
          </p:nvPr>
        </p:nvSpPr>
        <p:spPr/>
        <p:txBody>
          <a:bodyPr/>
          <a:lstStyle/>
          <a:p>
            <a:fld id="{6F0DADB0-EB14-48D9-886B-6DC385FC6513}" type="datetimeFigureOut">
              <a:rPr lang="en-GB" smtClean="0"/>
              <a:t>10/06/2020</a:t>
            </a:fld>
            <a:endParaRPr lang="en-GB" dirty="0"/>
          </a:p>
        </p:txBody>
      </p:sp>
      <p:sp>
        <p:nvSpPr>
          <p:cNvPr id="3" name="Footer Placeholder 2">
            <a:extLst>
              <a:ext uri="{FF2B5EF4-FFF2-40B4-BE49-F238E27FC236}">
                <a16:creationId xmlns:a16="http://schemas.microsoft.com/office/drawing/2014/main" id="{01D12D67-8A5F-4ED2-8149-26931459552D}"/>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D7126B19-AF69-420A-88B8-C188AC8BC336}"/>
              </a:ext>
            </a:extLst>
          </p:cNvPr>
          <p:cNvSpPr>
            <a:spLocks noGrp="1"/>
          </p:cNvSpPr>
          <p:nvPr>
            <p:ph type="sldNum" sz="quarter" idx="12"/>
          </p:nvPr>
        </p:nvSpPr>
        <p:spPr/>
        <p:txBody>
          <a:bodyPr/>
          <a:lstStyle/>
          <a:p>
            <a:fld id="{81E7C1EC-4BBA-4E81-A796-9A4EE5965824}" type="slidenum">
              <a:rPr lang="en-GB" smtClean="0"/>
              <a:t>‹#›</a:t>
            </a:fld>
            <a:endParaRPr lang="en-GB" dirty="0"/>
          </a:p>
        </p:txBody>
      </p:sp>
    </p:spTree>
    <p:extLst>
      <p:ext uri="{BB962C8B-B14F-4D97-AF65-F5344CB8AC3E}">
        <p14:creationId xmlns:p14="http://schemas.microsoft.com/office/powerpoint/2010/main" val="997678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61087-D773-431C-A853-82851222DE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DF6F663-412A-4805-AC46-3453E9E405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F242E9F-B269-4C7E-BEAD-59719590A4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776CC0-D70A-4FB3-869F-65868768B96E}"/>
              </a:ext>
            </a:extLst>
          </p:cNvPr>
          <p:cNvSpPr>
            <a:spLocks noGrp="1"/>
          </p:cNvSpPr>
          <p:nvPr>
            <p:ph type="dt" sz="half" idx="10"/>
          </p:nvPr>
        </p:nvSpPr>
        <p:spPr/>
        <p:txBody>
          <a:bodyPr/>
          <a:lstStyle/>
          <a:p>
            <a:fld id="{6F0DADB0-EB14-48D9-886B-6DC385FC6513}" type="datetimeFigureOut">
              <a:rPr lang="en-GB" smtClean="0"/>
              <a:t>10/06/2020</a:t>
            </a:fld>
            <a:endParaRPr lang="en-GB" dirty="0"/>
          </a:p>
        </p:txBody>
      </p:sp>
      <p:sp>
        <p:nvSpPr>
          <p:cNvPr id="6" name="Footer Placeholder 5">
            <a:extLst>
              <a:ext uri="{FF2B5EF4-FFF2-40B4-BE49-F238E27FC236}">
                <a16:creationId xmlns:a16="http://schemas.microsoft.com/office/drawing/2014/main" id="{E4301BBA-F327-46C5-8F0F-591208B488C3}"/>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E38C3FE-29D4-45B0-BF0B-2AAF33503FB1}"/>
              </a:ext>
            </a:extLst>
          </p:cNvPr>
          <p:cNvSpPr>
            <a:spLocks noGrp="1"/>
          </p:cNvSpPr>
          <p:nvPr>
            <p:ph type="sldNum" sz="quarter" idx="12"/>
          </p:nvPr>
        </p:nvSpPr>
        <p:spPr/>
        <p:txBody>
          <a:bodyPr/>
          <a:lstStyle/>
          <a:p>
            <a:fld id="{81E7C1EC-4BBA-4E81-A796-9A4EE5965824}" type="slidenum">
              <a:rPr lang="en-GB" smtClean="0"/>
              <a:t>‹#›</a:t>
            </a:fld>
            <a:endParaRPr lang="en-GB" dirty="0"/>
          </a:p>
        </p:txBody>
      </p:sp>
    </p:spTree>
    <p:extLst>
      <p:ext uri="{BB962C8B-B14F-4D97-AF65-F5344CB8AC3E}">
        <p14:creationId xmlns:p14="http://schemas.microsoft.com/office/powerpoint/2010/main" val="1496477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DC751-5E67-4CAD-A25F-DF7C000FE7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BB7DC11-A7CD-4087-B08E-1230EC9C6E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05C73159-FA6C-4A0F-B82D-C8ACE84BA0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A93631-7F79-4CB7-95D9-CA56DCC76084}"/>
              </a:ext>
            </a:extLst>
          </p:cNvPr>
          <p:cNvSpPr>
            <a:spLocks noGrp="1"/>
          </p:cNvSpPr>
          <p:nvPr>
            <p:ph type="dt" sz="half" idx="10"/>
          </p:nvPr>
        </p:nvSpPr>
        <p:spPr/>
        <p:txBody>
          <a:bodyPr/>
          <a:lstStyle/>
          <a:p>
            <a:fld id="{6F0DADB0-EB14-48D9-886B-6DC385FC6513}" type="datetimeFigureOut">
              <a:rPr lang="en-GB" smtClean="0"/>
              <a:t>10/06/2020</a:t>
            </a:fld>
            <a:endParaRPr lang="en-GB" dirty="0"/>
          </a:p>
        </p:txBody>
      </p:sp>
      <p:sp>
        <p:nvSpPr>
          <p:cNvPr id="6" name="Footer Placeholder 5">
            <a:extLst>
              <a:ext uri="{FF2B5EF4-FFF2-40B4-BE49-F238E27FC236}">
                <a16:creationId xmlns:a16="http://schemas.microsoft.com/office/drawing/2014/main" id="{60130A96-BF2E-42CD-95AF-AB664BDDE2F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C7502623-A770-4E11-AEDF-155C050F4119}"/>
              </a:ext>
            </a:extLst>
          </p:cNvPr>
          <p:cNvSpPr>
            <a:spLocks noGrp="1"/>
          </p:cNvSpPr>
          <p:nvPr>
            <p:ph type="sldNum" sz="quarter" idx="12"/>
          </p:nvPr>
        </p:nvSpPr>
        <p:spPr/>
        <p:txBody>
          <a:bodyPr/>
          <a:lstStyle/>
          <a:p>
            <a:fld id="{81E7C1EC-4BBA-4E81-A796-9A4EE5965824}" type="slidenum">
              <a:rPr lang="en-GB" smtClean="0"/>
              <a:t>‹#›</a:t>
            </a:fld>
            <a:endParaRPr lang="en-GB" dirty="0"/>
          </a:p>
        </p:txBody>
      </p:sp>
    </p:spTree>
    <p:extLst>
      <p:ext uri="{BB962C8B-B14F-4D97-AF65-F5344CB8AC3E}">
        <p14:creationId xmlns:p14="http://schemas.microsoft.com/office/powerpoint/2010/main" val="859548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D7A7DD-E556-4041-9DFC-F04FDE62DF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1E9115-4335-4ED8-8548-44C2EC6D3C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68AD34-2085-4D29-80AE-B72F980537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0DADB0-EB14-48D9-886B-6DC385FC6513}" type="datetimeFigureOut">
              <a:rPr lang="en-GB" smtClean="0"/>
              <a:t>10/06/2020</a:t>
            </a:fld>
            <a:endParaRPr lang="en-GB" dirty="0"/>
          </a:p>
        </p:txBody>
      </p:sp>
      <p:sp>
        <p:nvSpPr>
          <p:cNvPr id="5" name="Footer Placeholder 4">
            <a:extLst>
              <a:ext uri="{FF2B5EF4-FFF2-40B4-BE49-F238E27FC236}">
                <a16:creationId xmlns:a16="http://schemas.microsoft.com/office/drawing/2014/main" id="{E4DC96F9-14B1-4A40-85A3-4CEA609EED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646E310-6AE9-4681-B241-2C67D30513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E7C1EC-4BBA-4E81-A796-9A4EE5965824}" type="slidenum">
              <a:rPr lang="en-GB" smtClean="0"/>
              <a:t>‹#›</a:t>
            </a:fld>
            <a:endParaRPr lang="en-GB" dirty="0"/>
          </a:p>
        </p:txBody>
      </p:sp>
    </p:spTree>
    <p:extLst>
      <p:ext uri="{BB962C8B-B14F-4D97-AF65-F5344CB8AC3E}">
        <p14:creationId xmlns:p14="http://schemas.microsoft.com/office/powerpoint/2010/main" val="948633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jpeg"/><Relationship Id="rId7" Type="http://schemas.openxmlformats.org/officeDocument/2006/relationships/hyperlink" Target="http://www.pngall.com/sushi-png"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pixabay.com/en/sandwich-bread-food-tomato-fresh-311262/" TargetMode="External"/><Relationship Id="rId4" Type="http://schemas.openxmlformats.org/officeDocument/2006/relationships/image" Target="../media/image18.png"/><Relationship Id="rId9" Type="http://schemas.openxmlformats.org/officeDocument/2006/relationships/hyperlink" Target="http://www.pngall.com/healthy-food-pn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hyperlink" Target="http://cute-pictures.blogspot.com/2010/09/funny-animated-dog-pictures.html" TargetMode="External"/><Relationship Id="rId3" Type="http://schemas.openxmlformats.org/officeDocument/2006/relationships/image" Target="../media/image25.png"/><Relationship Id="rId7" Type="http://schemas.openxmlformats.org/officeDocument/2006/relationships/hyperlink" Target="https://www.vectorstock.com/royalty-free-vector/boy-is-watching-tv-vector-20381905" TargetMode="External"/><Relationship Id="rId12" Type="http://schemas.openxmlformats.org/officeDocument/2006/relationships/image" Target="../media/image29.gi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6.jpeg"/><Relationship Id="rId11" Type="http://schemas.openxmlformats.org/officeDocument/2006/relationships/hyperlink" Target="https://pixabay.com/en/man-women-s-running-running-women-2032107/" TargetMode="External"/><Relationship Id="rId5" Type="http://schemas.openxmlformats.org/officeDocument/2006/relationships/hyperlink" Target="https://www.pinterest.com/pin/199917670937805631/" TargetMode="External"/><Relationship Id="rId10" Type="http://schemas.openxmlformats.org/officeDocument/2006/relationships/image" Target="../media/image28.png"/><Relationship Id="rId4" Type="http://schemas.openxmlformats.org/officeDocument/2006/relationships/image" Target="../media/image15.jpg"/><Relationship Id="rId9" Type="http://schemas.openxmlformats.org/officeDocument/2006/relationships/hyperlink" Target="http://www.clipartpanda.com/categories/kids-riding-bikes-clipart"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mylittlepencilcase.blogspot.com/2011/11/childrens-rights.html" TargetMode="External"/><Relationship Id="rId3" Type="http://schemas.openxmlformats.org/officeDocument/2006/relationships/image" Target="../media/image30.jpeg"/><Relationship Id="rId7" Type="http://schemas.openxmlformats.org/officeDocument/2006/relationships/image" Target="../media/image32.png"/><Relationship Id="rId12" Type="http://schemas.openxmlformats.org/officeDocument/2006/relationships/hyperlink" Target="https://www.pinterest.com/pin/565694403172811520/"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www.glutenfreealchemist.com/p/travelling-gluten-free.html" TargetMode="External"/><Relationship Id="rId11" Type="http://schemas.openxmlformats.org/officeDocument/2006/relationships/image" Target="../media/image34.jpg"/><Relationship Id="rId5" Type="http://schemas.openxmlformats.org/officeDocument/2006/relationships/image" Target="../media/image31.gif"/><Relationship Id="rId10" Type="http://schemas.openxmlformats.org/officeDocument/2006/relationships/hyperlink" Target="http://lluevenlarcadia.blogspot.com/2011/06/que-estudiamos-para-el-global.html" TargetMode="External"/><Relationship Id="rId4" Type="http://schemas.openxmlformats.org/officeDocument/2006/relationships/hyperlink" Target="https://www.shutterstock.com/search/get+ready" TargetMode="External"/><Relationship Id="rId9" Type="http://schemas.openxmlformats.org/officeDocument/2006/relationships/image" Target="../media/image33.jp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hyperlink" Target="https://www.pinterest.com/pin/274297433534071364/" TargetMode="External"/><Relationship Id="rId3" Type="http://schemas.openxmlformats.org/officeDocument/2006/relationships/image" Target="../media/image4.jpeg"/><Relationship Id="rId7" Type="http://schemas.openxmlformats.org/officeDocument/2006/relationships/image" Target="../media/image6.jpg"/><Relationship Id="rId12" Type="http://schemas.openxmlformats.org/officeDocument/2006/relationships/hyperlink" Target="http://www.clipartbest.com/ride-a-bike-clipart"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clipground.com/jump-clipart.html" TargetMode="External"/><Relationship Id="rId11" Type="http://schemas.openxmlformats.org/officeDocument/2006/relationships/image" Target="../media/image8.jpeg"/><Relationship Id="rId5" Type="http://schemas.openxmlformats.org/officeDocument/2006/relationships/image" Target="../media/image5.jpeg"/><Relationship Id="rId10" Type="http://schemas.openxmlformats.org/officeDocument/2006/relationships/hyperlink" Target="http://classroomclipart.com/clipart-search/all-phrase/throw/" TargetMode="External"/><Relationship Id="rId4" Type="http://schemas.openxmlformats.org/officeDocument/2006/relationships/hyperlink" Target="http://www.clipartpanda.com/categories/girl-running-clipart" TargetMode="External"/><Relationship Id="rId9"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10.sv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www.canstockphoto.com/vector-clipart/lungs.html" TargetMode="Externa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grimmly2007.blogspot.com/2017/04/" TargetMode="External"/><Relationship Id="rId5" Type="http://schemas.openxmlformats.org/officeDocument/2006/relationships/image" Target="../media/image16.jpeg"/><Relationship Id="rId4" Type="http://schemas.openxmlformats.org/officeDocument/2006/relationships/hyperlink" Target="https://www.pinterest.com/pin/19991767093780563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Folded Corner 3">
            <a:extLst>
              <a:ext uri="{FF2B5EF4-FFF2-40B4-BE49-F238E27FC236}">
                <a16:creationId xmlns:a16="http://schemas.microsoft.com/office/drawing/2014/main" id="{51C594C5-DE37-4299-A32B-7C31BCD4B917}"/>
              </a:ext>
            </a:extLst>
          </p:cNvPr>
          <p:cNvSpPr/>
          <p:nvPr/>
        </p:nvSpPr>
        <p:spPr>
          <a:xfrm>
            <a:off x="177210" y="190500"/>
            <a:ext cx="11837582" cy="6477000"/>
          </a:xfrm>
          <a:prstGeom prst="foldedCorner">
            <a:avLst>
              <a:gd name="adj" fmla="val 9116"/>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sp>
        <p:nvSpPr>
          <p:cNvPr id="5" name="Rectangle: Folded Corner 4">
            <a:extLst>
              <a:ext uri="{FF2B5EF4-FFF2-40B4-BE49-F238E27FC236}">
                <a16:creationId xmlns:a16="http://schemas.microsoft.com/office/drawing/2014/main" id="{F1237199-D6C4-4CEC-AC86-5558AD228388}"/>
              </a:ext>
            </a:extLst>
          </p:cNvPr>
          <p:cNvSpPr/>
          <p:nvPr/>
        </p:nvSpPr>
        <p:spPr>
          <a:xfrm>
            <a:off x="279400" y="277776"/>
            <a:ext cx="11633200" cy="6302448"/>
          </a:xfrm>
          <a:prstGeom prst="foldedCorner">
            <a:avLst>
              <a:gd name="adj" fmla="val 8569"/>
            </a:avLst>
          </a:prstGeom>
          <a:ln>
            <a:solidFill>
              <a:srgbClr val="00B0F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pic>
        <p:nvPicPr>
          <p:cNvPr id="6" name="Picture 5">
            <a:extLst>
              <a:ext uri="{FF2B5EF4-FFF2-40B4-BE49-F238E27FC236}">
                <a16:creationId xmlns:a16="http://schemas.microsoft.com/office/drawing/2014/main" id="{1CD86959-2EDA-4F57-A38C-D8D3E95BF766}"/>
              </a:ext>
            </a:extLst>
          </p:cNvPr>
          <p:cNvPicPr>
            <a:picLocks noChangeAspect="1"/>
          </p:cNvPicPr>
          <p:nvPr/>
        </p:nvPicPr>
        <p:blipFill>
          <a:blip r:embed="rId2"/>
          <a:stretch>
            <a:fillRect/>
          </a:stretch>
        </p:blipFill>
        <p:spPr>
          <a:xfrm>
            <a:off x="5084504" y="3262267"/>
            <a:ext cx="2022992" cy="2022992"/>
          </a:xfrm>
          <a:prstGeom prst="rect">
            <a:avLst/>
          </a:prstGeom>
        </p:spPr>
      </p:pic>
      <p:sp>
        <p:nvSpPr>
          <p:cNvPr id="7" name="Rectangle 6">
            <a:extLst>
              <a:ext uri="{FF2B5EF4-FFF2-40B4-BE49-F238E27FC236}">
                <a16:creationId xmlns:a16="http://schemas.microsoft.com/office/drawing/2014/main" id="{D8F0490A-8A87-4755-94BF-453EB950A53A}"/>
              </a:ext>
            </a:extLst>
          </p:cNvPr>
          <p:cNvSpPr/>
          <p:nvPr/>
        </p:nvSpPr>
        <p:spPr>
          <a:xfrm>
            <a:off x="1452705" y="694823"/>
            <a:ext cx="9019118" cy="2308324"/>
          </a:xfrm>
          <a:prstGeom prst="rect">
            <a:avLst/>
          </a:prstGeom>
          <a:noFill/>
        </p:spPr>
        <p:txBody>
          <a:bodyPr wrap="square" lIns="91440" tIns="45720" rIns="91440" bIns="45720">
            <a:spAutoFit/>
          </a:bodyPr>
          <a:lstStyle/>
          <a:p>
            <a:pPr algn="ctr"/>
            <a:r>
              <a:rPr lang="en-US" sz="7200" b="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Learning </a:t>
            </a:r>
            <a:r>
              <a:rPr lang="en-US" sz="7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Pack</a:t>
            </a:r>
          </a:p>
          <a:p>
            <a:pPr algn="ctr"/>
            <a:r>
              <a:rPr lang="en-US" sz="7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Key Stage 1</a:t>
            </a:r>
          </a:p>
        </p:txBody>
      </p:sp>
      <p:sp>
        <p:nvSpPr>
          <p:cNvPr id="8" name="TextBox 7">
            <a:extLst>
              <a:ext uri="{FF2B5EF4-FFF2-40B4-BE49-F238E27FC236}">
                <a16:creationId xmlns:a16="http://schemas.microsoft.com/office/drawing/2014/main" id="{04533523-9ED5-488A-915E-387408BC4113}"/>
              </a:ext>
            </a:extLst>
          </p:cNvPr>
          <p:cNvSpPr txBox="1"/>
          <p:nvPr/>
        </p:nvSpPr>
        <p:spPr>
          <a:xfrm>
            <a:off x="2477386" y="5544379"/>
            <a:ext cx="8325294" cy="923330"/>
          </a:xfrm>
          <a:prstGeom prst="rect">
            <a:avLst/>
          </a:prstGeom>
          <a:noFill/>
        </p:spPr>
        <p:txBody>
          <a:bodyPr wrap="square" rtlCol="0">
            <a:spAutoFit/>
          </a:bodyPr>
          <a:lstStyle/>
          <a:p>
            <a:r>
              <a:rPr lang="en-GB" dirty="0"/>
              <a:t>Key Stage 1 Science – Animals, including humans /Keeping Healthy</a:t>
            </a:r>
          </a:p>
          <a:p>
            <a:pPr algn="ctr"/>
            <a:r>
              <a:rPr lang="en-GB" dirty="0"/>
              <a:t>Lesson 2 – The importance of exercise</a:t>
            </a:r>
          </a:p>
          <a:p>
            <a:pPr algn="ctr"/>
            <a:r>
              <a:rPr lang="en-GB" dirty="0"/>
              <a:t>Lesson 3 – The importance of eating the right amounts of different types of food.</a:t>
            </a:r>
          </a:p>
        </p:txBody>
      </p:sp>
    </p:spTree>
    <p:extLst>
      <p:ext uri="{BB962C8B-B14F-4D97-AF65-F5344CB8AC3E}">
        <p14:creationId xmlns:p14="http://schemas.microsoft.com/office/powerpoint/2010/main" val="3831573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4631363-5C8B-4B68-AC6A-ABD922952CA9}"/>
              </a:ext>
            </a:extLst>
          </p:cNvPr>
          <p:cNvGrpSpPr>
            <a:grpSpLocks noChangeAspect="1"/>
          </p:cNvGrpSpPr>
          <p:nvPr/>
        </p:nvGrpSpPr>
        <p:grpSpPr>
          <a:xfrm>
            <a:off x="177209" y="190500"/>
            <a:ext cx="11837582" cy="6477000"/>
            <a:chOff x="177210" y="190500"/>
            <a:chExt cx="11837582" cy="6477000"/>
          </a:xfrm>
        </p:grpSpPr>
        <p:sp>
          <p:nvSpPr>
            <p:cNvPr id="4" name="Rectangle: Folded Corner 3">
              <a:extLst>
                <a:ext uri="{FF2B5EF4-FFF2-40B4-BE49-F238E27FC236}">
                  <a16:creationId xmlns:a16="http://schemas.microsoft.com/office/drawing/2014/main" id="{51C594C5-DE37-4299-A32B-7C31BCD4B917}"/>
                </a:ext>
              </a:extLst>
            </p:cNvPr>
            <p:cNvSpPr/>
            <p:nvPr/>
          </p:nvSpPr>
          <p:spPr>
            <a:xfrm>
              <a:off x="177210" y="190500"/>
              <a:ext cx="11837582" cy="6477000"/>
            </a:xfrm>
            <a:prstGeom prst="foldedCorner">
              <a:avLst>
                <a:gd name="adj" fmla="val 9116"/>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sp>
          <p:nvSpPr>
            <p:cNvPr id="5" name="Rectangle: Folded Corner 4">
              <a:extLst>
                <a:ext uri="{FF2B5EF4-FFF2-40B4-BE49-F238E27FC236}">
                  <a16:creationId xmlns:a16="http://schemas.microsoft.com/office/drawing/2014/main" id="{F1237199-D6C4-4CEC-AC86-5558AD228388}"/>
                </a:ext>
              </a:extLst>
            </p:cNvPr>
            <p:cNvSpPr/>
            <p:nvPr/>
          </p:nvSpPr>
          <p:spPr>
            <a:xfrm>
              <a:off x="279400" y="277776"/>
              <a:ext cx="11633200" cy="6302448"/>
            </a:xfrm>
            <a:prstGeom prst="foldedCorner">
              <a:avLst>
                <a:gd name="adj" fmla="val 8569"/>
              </a:avLst>
            </a:prstGeom>
            <a:ln>
              <a:solidFill>
                <a:srgbClr val="00B0F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pic>
          <p:nvPicPr>
            <p:cNvPr id="6" name="Picture 5">
              <a:extLst>
                <a:ext uri="{FF2B5EF4-FFF2-40B4-BE49-F238E27FC236}">
                  <a16:creationId xmlns:a16="http://schemas.microsoft.com/office/drawing/2014/main" id="{1CD86959-2EDA-4F57-A38C-D8D3E95BF766}"/>
                </a:ext>
              </a:extLst>
            </p:cNvPr>
            <p:cNvPicPr>
              <a:picLocks noChangeAspect="1"/>
            </p:cNvPicPr>
            <p:nvPr/>
          </p:nvPicPr>
          <p:blipFill>
            <a:blip r:embed="rId2"/>
            <a:stretch>
              <a:fillRect/>
            </a:stretch>
          </p:blipFill>
          <p:spPr>
            <a:xfrm>
              <a:off x="344724" y="351287"/>
              <a:ext cx="401896" cy="401896"/>
            </a:xfrm>
            <a:prstGeom prst="rect">
              <a:avLst/>
            </a:prstGeom>
          </p:spPr>
        </p:pic>
      </p:grpSp>
      <p:sp>
        <p:nvSpPr>
          <p:cNvPr id="7" name="Rectangle 6">
            <a:extLst>
              <a:ext uri="{FF2B5EF4-FFF2-40B4-BE49-F238E27FC236}">
                <a16:creationId xmlns:a16="http://schemas.microsoft.com/office/drawing/2014/main" id="{3914475A-27BB-48EB-A021-4261FECD7DB2}"/>
              </a:ext>
            </a:extLst>
          </p:cNvPr>
          <p:cNvSpPr/>
          <p:nvPr/>
        </p:nvSpPr>
        <p:spPr>
          <a:xfrm>
            <a:off x="1213248" y="1499382"/>
            <a:ext cx="10417916" cy="3416320"/>
          </a:xfrm>
          <a:prstGeom prst="rect">
            <a:avLst/>
          </a:prstGeom>
          <a:noFill/>
        </p:spPr>
        <p:txBody>
          <a:bodyPr wrap="none" lIns="91440" tIns="45720" rIns="91440" bIns="45720">
            <a:spAutoFit/>
          </a:bodyPr>
          <a:lstStyle/>
          <a:p>
            <a:pPr algn="ctr"/>
            <a:r>
              <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We eat food because it gives us the energy needed </a:t>
            </a:r>
          </a:p>
          <a:p>
            <a:pPr algn="ctr"/>
            <a:r>
              <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to move and grow.</a:t>
            </a:r>
          </a:p>
          <a:p>
            <a:pPr algn="ctr"/>
            <a:r>
              <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We also need food to keep our bodies healthy.  </a:t>
            </a:r>
          </a:p>
          <a:p>
            <a:pPr algn="ctr"/>
            <a:r>
              <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Food contains vitamins, minerals and other nutrients </a:t>
            </a:r>
          </a:p>
          <a:p>
            <a:pPr algn="ctr"/>
            <a:r>
              <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that keep our bodies working properly.</a:t>
            </a:r>
          </a:p>
          <a:p>
            <a:pPr algn="ctr"/>
            <a:endPar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1026" name="Picture 2">
            <a:extLst>
              <a:ext uri="{FF2B5EF4-FFF2-40B4-BE49-F238E27FC236}">
                <a16:creationId xmlns:a16="http://schemas.microsoft.com/office/drawing/2014/main" id="{3525B7A0-D984-461B-B3E1-EC9E5FB37F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361" y="351287"/>
            <a:ext cx="1443576" cy="127464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BAD9A26D-7176-4A18-82FB-63379177B78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 xmlns:a1611="http://schemas.microsoft.com/office/drawing/2016/11/main" r:id="rId5"/>
              </a:ext>
            </a:extLst>
          </a:blip>
          <a:stretch>
            <a:fillRect/>
          </a:stretch>
        </p:blipFill>
        <p:spPr>
          <a:xfrm>
            <a:off x="7937257" y="4487867"/>
            <a:ext cx="2194140" cy="2022767"/>
          </a:xfrm>
          <a:prstGeom prst="rect">
            <a:avLst/>
          </a:prstGeom>
        </p:spPr>
      </p:pic>
      <p:pic>
        <p:nvPicPr>
          <p:cNvPr id="10" name="Picture 9">
            <a:extLst>
              <a:ext uri="{FF2B5EF4-FFF2-40B4-BE49-F238E27FC236}">
                <a16:creationId xmlns:a16="http://schemas.microsoft.com/office/drawing/2014/main" id="{F07B952C-6F76-4BA5-9371-36B2C7475AEE}"/>
              </a:ext>
            </a:extLst>
          </p:cNvPr>
          <p:cNvPicPr>
            <a:picLocks noChangeAspect="1"/>
          </p:cNvPicPr>
          <p:nvPr/>
        </p:nvPicPr>
        <p:blipFill>
          <a:blip r:embed="rId6" cstate="hqprint">
            <a:extLst>
              <a:ext uri="{28A0092B-C50C-407E-A947-70E740481C1C}">
                <a14:useLocalDpi xmlns:a14="http://schemas.microsoft.com/office/drawing/2010/main" val="0"/>
              </a:ext>
              <a:ext uri="{837473B0-CC2E-450A-ABE3-18F120FF3D39}">
                <a1611:picAttrSrcUrl xmlns="" xmlns:a1611="http://schemas.microsoft.com/office/drawing/2016/11/main" r:id="rId7"/>
              </a:ext>
            </a:extLst>
          </a:blip>
          <a:stretch>
            <a:fillRect/>
          </a:stretch>
        </p:blipFill>
        <p:spPr>
          <a:xfrm>
            <a:off x="4170706" y="4618246"/>
            <a:ext cx="3599243" cy="1948286"/>
          </a:xfrm>
          <a:prstGeom prst="rect">
            <a:avLst/>
          </a:prstGeom>
        </p:spPr>
      </p:pic>
      <p:pic>
        <p:nvPicPr>
          <p:cNvPr id="13" name="Picture 12">
            <a:extLst>
              <a:ext uri="{FF2B5EF4-FFF2-40B4-BE49-F238E27FC236}">
                <a16:creationId xmlns:a16="http://schemas.microsoft.com/office/drawing/2014/main" id="{DFC062AD-86A2-4A93-9E8C-5ED97232CA1D}"/>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 xmlns:a1611="http://schemas.microsoft.com/office/drawing/2016/11/main" r:id="rId9"/>
              </a:ext>
            </a:extLst>
          </a:blip>
          <a:stretch>
            <a:fillRect/>
          </a:stretch>
        </p:blipFill>
        <p:spPr>
          <a:xfrm>
            <a:off x="2060604" y="4813305"/>
            <a:ext cx="2059007" cy="1558167"/>
          </a:xfrm>
          <a:prstGeom prst="rect">
            <a:avLst/>
          </a:prstGeom>
        </p:spPr>
      </p:pic>
    </p:spTree>
    <p:extLst>
      <p:ext uri="{BB962C8B-B14F-4D97-AF65-F5344CB8AC3E}">
        <p14:creationId xmlns:p14="http://schemas.microsoft.com/office/powerpoint/2010/main" val="2241009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4631363-5C8B-4B68-AC6A-ABD922952CA9}"/>
              </a:ext>
            </a:extLst>
          </p:cNvPr>
          <p:cNvGrpSpPr>
            <a:grpSpLocks noChangeAspect="1"/>
          </p:cNvGrpSpPr>
          <p:nvPr/>
        </p:nvGrpSpPr>
        <p:grpSpPr>
          <a:xfrm>
            <a:off x="177209" y="190500"/>
            <a:ext cx="11837582" cy="6477000"/>
            <a:chOff x="177210" y="190500"/>
            <a:chExt cx="11837582" cy="6477000"/>
          </a:xfrm>
        </p:grpSpPr>
        <p:sp>
          <p:nvSpPr>
            <p:cNvPr id="4" name="Rectangle: Folded Corner 3">
              <a:extLst>
                <a:ext uri="{FF2B5EF4-FFF2-40B4-BE49-F238E27FC236}">
                  <a16:creationId xmlns:a16="http://schemas.microsoft.com/office/drawing/2014/main" id="{51C594C5-DE37-4299-A32B-7C31BCD4B917}"/>
                </a:ext>
              </a:extLst>
            </p:cNvPr>
            <p:cNvSpPr/>
            <p:nvPr/>
          </p:nvSpPr>
          <p:spPr>
            <a:xfrm>
              <a:off x="177210" y="190500"/>
              <a:ext cx="11837582" cy="6477000"/>
            </a:xfrm>
            <a:prstGeom prst="foldedCorner">
              <a:avLst>
                <a:gd name="adj" fmla="val 9116"/>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sp>
          <p:nvSpPr>
            <p:cNvPr id="5" name="Rectangle: Folded Corner 4">
              <a:extLst>
                <a:ext uri="{FF2B5EF4-FFF2-40B4-BE49-F238E27FC236}">
                  <a16:creationId xmlns:a16="http://schemas.microsoft.com/office/drawing/2014/main" id="{F1237199-D6C4-4CEC-AC86-5558AD228388}"/>
                </a:ext>
              </a:extLst>
            </p:cNvPr>
            <p:cNvSpPr/>
            <p:nvPr/>
          </p:nvSpPr>
          <p:spPr>
            <a:xfrm>
              <a:off x="279400" y="277776"/>
              <a:ext cx="11633200" cy="6302448"/>
            </a:xfrm>
            <a:prstGeom prst="foldedCorner">
              <a:avLst>
                <a:gd name="adj" fmla="val 8569"/>
              </a:avLst>
            </a:prstGeom>
            <a:ln>
              <a:solidFill>
                <a:srgbClr val="00B0F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pic>
          <p:nvPicPr>
            <p:cNvPr id="6" name="Picture 5">
              <a:extLst>
                <a:ext uri="{FF2B5EF4-FFF2-40B4-BE49-F238E27FC236}">
                  <a16:creationId xmlns:a16="http://schemas.microsoft.com/office/drawing/2014/main" id="{1CD86959-2EDA-4F57-A38C-D8D3E95BF766}"/>
                </a:ext>
              </a:extLst>
            </p:cNvPr>
            <p:cNvPicPr>
              <a:picLocks noChangeAspect="1"/>
            </p:cNvPicPr>
            <p:nvPr/>
          </p:nvPicPr>
          <p:blipFill>
            <a:blip r:embed="rId2"/>
            <a:stretch>
              <a:fillRect/>
            </a:stretch>
          </p:blipFill>
          <p:spPr>
            <a:xfrm>
              <a:off x="344724" y="351287"/>
              <a:ext cx="401896" cy="401896"/>
            </a:xfrm>
            <a:prstGeom prst="rect">
              <a:avLst/>
            </a:prstGeom>
          </p:spPr>
        </p:pic>
      </p:grpSp>
      <p:sp>
        <p:nvSpPr>
          <p:cNvPr id="7" name="Rectangle 6">
            <a:extLst>
              <a:ext uri="{FF2B5EF4-FFF2-40B4-BE49-F238E27FC236}">
                <a16:creationId xmlns:a16="http://schemas.microsoft.com/office/drawing/2014/main" id="{DD89EE37-A536-4B72-AF93-37B192774B9B}"/>
              </a:ext>
            </a:extLst>
          </p:cNvPr>
          <p:cNvSpPr/>
          <p:nvPr/>
        </p:nvSpPr>
        <p:spPr>
          <a:xfrm>
            <a:off x="1204808" y="552235"/>
            <a:ext cx="10249601" cy="3662541"/>
          </a:xfrm>
          <a:prstGeom prst="rect">
            <a:avLst/>
          </a:prstGeom>
          <a:noFill/>
        </p:spPr>
        <p:txBody>
          <a:bodyPr wrap="none" lIns="91440" tIns="45720" rIns="91440" bIns="45720">
            <a:spAutoFit/>
          </a:bodyPr>
          <a:lstStyle/>
          <a:p>
            <a:pPr algn="ctr"/>
            <a:r>
              <a:rPr lang="en-US" sz="2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Different types of food are useful to our bodies for different things, </a:t>
            </a:r>
          </a:p>
          <a:p>
            <a:pPr algn="ctr"/>
            <a:r>
              <a:rPr lang="en-US" sz="2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so when we talk about a balanced diet, it means we need to </a:t>
            </a:r>
          </a:p>
          <a:p>
            <a:pPr algn="ctr"/>
            <a:r>
              <a:rPr lang="en-US" sz="2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make sure we eat the right kinds of food to keep us healthy.</a:t>
            </a:r>
          </a:p>
          <a:p>
            <a:pPr algn="ctr"/>
            <a:endParaRPr lang="en-US" sz="2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a:p>
            <a:pPr algn="ctr"/>
            <a:r>
              <a:rPr lang="en-US" sz="2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If you only ate one type of food you would soon become ill. </a:t>
            </a:r>
          </a:p>
          <a:p>
            <a:pPr algn="ctr"/>
            <a:r>
              <a:rPr lang="en-US" sz="2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You need to eat lots of different foods to get all the</a:t>
            </a:r>
          </a:p>
          <a:p>
            <a:pPr algn="ctr"/>
            <a:r>
              <a:rPr lang="en-US" sz="2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nutrients your body needs.</a:t>
            </a:r>
          </a:p>
          <a:p>
            <a:pPr algn="ctr"/>
            <a:endPar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2050" name="Picture 2">
            <a:extLst>
              <a:ext uri="{FF2B5EF4-FFF2-40B4-BE49-F238E27FC236}">
                <a16:creationId xmlns:a16="http://schemas.microsoft.com/office/drawing/2014/main" id="{C3BBE127-7A47-4FD5-9A5F-B92F16531A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9597" y="4549369"/>
            <a:ext cx="1093216" cy="12192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ACAA7CBD-5B61-4ACA-A70F-1B9170B3FFD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6388" b="18279"/>
          <a:stretch/>
        </p:blipFill>
        <p:spPr bwMode="auto">
          <a:xfrm>
            <a:off x="4812748" y="4527955"/>
            <a:ext cx="1880703" cy="122872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a:extLst>
              <a:ext uri="{FF2B5EF4-FFF2-40B4-BE49-F238E27FC236}">
                <a16:creationId xmlns:a16="http://schemas.microsoft.com/office/drawing/2014/main" id="{2C9C8008-992D-45AD-A701-B0F580D8C66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6388" b="18279"/>
          <a:stretch/>
        </p:blipFill>
        <p:spPr bwMode="auto">
          <a:xfrm>
            <a:off x="2799940" y="4527955"/>
            <a:ext cx="1880703" cy="122872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a:extLst>
              <a:ext uri="{FF2B5EF4-FFF2-40B4-BE49-F238E27FC236}">
                <a16:creationId xmlns:a16="http://schemas.microsoft.com/office/drawing/2014/main" id="{D6AFF7A5-5D70-42F1-9E50-D6F4ECA5D37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6388" b="18279"/>
          <a:stretch/>
        </p:blipFill>
        <p:spPr bwMode="auto">
          <a:xfrm>
            <a:off x="864635" y="4527955"/>
            <a:ext cx="1880703" cy="122872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a:extLst>
              <a:ext uri="{FF2B5EF4-FFF2-40B4-BE49-F238E27FC236}">
                <a16:creationId xmlns:a16="http://schemas.microsoft.com/office/drawing/2014/main" id="{9E77BDE2-AC92-43A7-9812-129C344BFBA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6388" b="18279"/>
          <a:stretch/>
        </p:blipFill>
        <p:spPr bwMode="auto">
          <a:xfrm>
            <a:off x="6827859" y="4527955"/>
            <a:ext cx="1880703" cy="1228726"/>
          </a:xfrm>
          <a:prstGeom prst="rect">
            <a:avLst/>
          </a:prstGeom>
          <a:noFill/>
          <a:extLst>
            <a:ext uri="{909E8E84-426E-40DD-AFC4-6F175D3DCCD1}">
              <a14:hiddenFill xmlns:a14="http://schemas.microsoft.com/office/drawing/2010/main">
                <a:solidFill>
                  <a:srgbClr val="FFFFFF"/>
                </a:solidFill>
              </a14:hiddenFill>
            </a:ext>
          </a:extLst>
        </p:spPr>
      </p:pic>
      <p:sp>
        <p:nvSpPr>
          <p:cNvPr id="3" name="Equals 2">
            <a:extLst>
              <a:ext uri="{FF2B5EF4-FFF2-40B4-BE49-F238E27FC236}">
                <a16:creationId xmlns:a16="http://schemas.microsoft.com/office/drawing/2014/main" id="{3A03776D-041C-47DD-AFA0-A9556165CAD7}"/>
              </a:ext>
            </a:extLst>
          </p:cNvPr>
          <p:cNvSpPr/>
          <p:nvPr/>
        </p:nvSpPr>
        <p:spPr>
          <a:xfrm>
            <a:off x="8639229" y="4688497"/>
            <a:ext cx="1409701" cy="9906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3669740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4631363-5C8B-4B68-AC6A-ABD922952CA9}"/>
              </a:ext>
            </a:extLst>
          </p:cNvPr>
          <p:cNvGrpSpPr>
            <a:grpSpLocks noChangeAspect="1"/>
          </p:cNvGrpSpPr>
          <p:nvPr/>
        </p:nvGrpSpPr>
        <p:grpSpPr>
          <a:xfrm>
            <a:off x="177209" y="190500"/>
            <a:ext cx="11837582" cy="6477000"/>
            <a:chOff x="177210" y="190500"/>
            <a:chExt cx="11837582" cy="6477000"/>
          </a:xfrm>
        </p:grpSpPr>
        <p:sp>
          <p:nvSpPr>
            <p:cNvPr id="4" name="Rectangle: Folded Corner 3">
              <a:extLst>
                <a:ext uri="{FF2B5EF4-FFF2-40B4-BE49-F238E27FC236}">
                  <a16:creationId xmlns:a16="http://schemas.microsoft.com/office/drawing/2014/main" id="{51C594C5-DE37-4299-A32B-7C31BCD4B917}"/>
                </a:ext>
              </a:extLst>
            </p:cNvPr>
            <p:cNvSpPr/>
            <p:nvPr/>
          </p:nvSpPr>
          <p:spPr>
            <a:xfrm>
              <a:off x="177210" y="190500"/>
              <a:ext cx="11837582" cy="6477000"/>
            </a:xfrm>
            <a:prstGeom prst="foldedCorner">
              <a:avLst>
                <a:gd name="adj" fmla="val 9116"/>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sp>
          <p:nvSpPr>
            <p:cNvPr id="5" name="Rectangle: Folded Corner 4">
              <a:extLst>
                <a:ext uri="{FF2B5EF4-FFF2-40B4-BE49-F238E27FC236}">
                  <a16:creationId xmlns:a16="http://schemas.microsoft.com/office/drawing/2014/main" id="{F1237199-D6C4-4CEC-AC86-5558AD228388}"/>
                </a:ext>
              </a:extLst>
            </p:cNvPr>
            <p:cNvSpPr/>
            <p:nvPr/>
          </p:nvSpPr>
          <p:spPr>
            <a:xfrm>
              <a:off x="279400" y="277776"/>
              <a:ext cx="11633200" cy="6302448"/>
            </a:xfrm>
            <a:prstGeom prst="foldedCorner">
              <a:avLst>
                <a:gd name="adj" fmla="val 8569"/>
              </a:avLst>
            </a:prstGeom>
            <a:ln>
              <a:solidFill>
                <a:srgbClr val="00B0F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pic>
          <p:nvPicPr>
            <p:cNvPr id="6" name="Picture 5">
              <a:extLst>
                <a:ext uri="{FF2B5EF4-FFF2-40B4-BE49-F238E27FC236}">
                  <a16:creationId xmlns:a16="http://schemas.microsoft.com/office/drawing/2014/main" id="{1CD86959-2EDA-4F57-A38C-D8D3E95BF766}"/>
                </a:ext>
              </a:extLst>
            </p:cNvPr>
            <p:cNvPicPr>
              <a:picLocks noChangeAspect="1"/>
            </p:cNvPicPr>
            <p:nvPr/>
          </p:nvPicPr>
          <p:blipFill>
            <a:blip r:embed="rId2"/>
            <a:stretch>
              <a:fillRect/>
            </a:stretch>
          </p:blipFill>
          <p:spPr>
            <a:xfrm>
              <a:off x="344724" y="351287"/>
              <a:ext cx="401896" cy="401896"/>
            </a:xfrm>
            <a:prstGeom prst="rect">
              <a:avLst/>
            </a:prstGeom>
          </p:spPr>
        </p:pic>
      </p:grpSp>
      <p:sp>
        <p:nvSpPr>
          <p:cNvPr id="8" name="Rectangle 7">
            <a:extLst>
              <a:ext uri="{FF2B5EF4-FFF2-40B4-BE49-F238E27FC236}">
                <a16:creationId xmlns:a16="http://schemas.microsoft.com/office/drawing/2014/main" id="{08F48FA1-1E93-4A31-88A2-4C72CD689662}"/>
              </a:ext>
            </a:extLst>
          </p:cNvPr>
          <p:cNvSpPr/>
          <p:nvPr/>
        </p:nvSpPr>
        <p:spPr>
          <a:xfrm>
            <a:off x="971755" y="353073"/>
            <a:ext cx="2080571" cy="400110"/>
          </a:xfrm>
          <a:prstGeom prst="rect">
            <a:avLst/>
          </a:prstGeom>
          <a:noFill/>
        </p:spPr>
        <p:txBody>
          <a:bodyPr wrap="none" lIns="91440" tIns="45720" rIns="91440" bIns="45720">
            <a:spAutoFit/>
          </a:bodyPr>
          <a:lstStyle/>
          <a:p>
            <a:pPr algn="ctr"/>
            <a:r>
              <a:rPr lang="en-US" sz="2000" b="1" dirty="0">
                <a:ln w="12700">
                  <a:solidFill>
                    <a:schemeClr val="accent1"/>
                  </a:solidFill>
                  <a:prstDash val="solid"/>
                </a:ln>
                <a:effectLst>
                  <a:outerShdw dist="38100" dir="2640000" algn="bl" rotWithShape="0">
                    <a:schemeClr val="accent1"/>
                  </a:outerShdw>
                </a:effectLst>
              </a:rPr>
              <a:t>The Eatwell plate.</a:t>
            </a:r>
            <a:endPar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1026" name="Picture 2">
            <a:extLst>
              <a:ext uri="{FF2B5EF4-FFF2-40B4-BE49-F238E27FC236}">
                <a16:creationId xmlns:a16="http://schemas.microsoft.com/office/drawing/2014/main" id="{9A0DBAE2-E268-472A-BFB8-707A859B92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7351" y="480758"/>
            <a:ext cx="5188086" cy="5896483"/>
          </a:xfrm>
          <a:prstGeom prst="rect">
            <a:avLst/>
          </a:prstGeom>
          <a:noFill/>
          <a:extLst>
            <a:ext uri="{909E8E84-426E-40DD-AFC4-6F175D3DCCD1}">
              <a14:hiddenFill xmlns:a14="http://schemas.microsoft.com/office/drawing/2010/main">
                <a:solidFill>
                  <a:srgbClr val="FFFFFF"/>
                </a:solidFill>
              </a14:hiddenFill>
            </a:ext>
          </a:extLst>
        </p:spPr>
      </p:pic>
      <p:sp>
        <p:nvSpPr>
          <p:cNvPr id="9" name="Speech Bubble: Rectangle with Corners Rounded 8">
            <a:extLst>
              <a:ext uri="{FF2B5EF4-FFF2-40B4-BE49-F238E27FC236}">
                <a16:creationId xmlns:a16="http://schemas.microsoft.com/office/drawing/2014/main" id="{97E8F72D-8BC7-4C09-A895-90EEFBFDCEBE}"/>
              </a:ext>
            </a:extLst>
          </p:cNvPr>
          <p:cNvSpPr/>
          <p:nvPr/>
        </p:nvSpPr>
        <p:spPr>
          <a:xfrm>
            <a:off x="685192" y="1690062"/>
            <a:ext cx="2537812" cy="1360731"/>
          </a:xfrm>
          <a:prstGeom prst="wedgeRoundRectCallout">
            <a:avLst>
              <a:gd name="adj1" fmla="val 105050"/>
              <a:gd name="adj2" fmla="val -71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Rectangle 11">
            <a:extLst>
              <a:ext uri="{FF2B5EF4-FFF2-40B4-BE49-F238E27FC236}">
                <a16:creationId xmlns:a16="http://schemas.microsoft.com/office/drawing/2014/main" id="{B1FF4DFE-4CE2-40FC-9727-D2E87184834C}"/>
              </a:ext>
            </a:extLst>
          </p:cNvPr>
          <p:cNvSpPr/>
          <p:nvPr/>
        </p:nvSpPr>
        <p:spPr>
          <a:xfrm>
            <a:off x="468094" y="1813172"/>
            <a:ext cx="2956317" cy="1077218"/>
          </a:xfrm>
          <a:prstGeom prst="rect">
            <a:avLst/>
          </a:prstGeom>
          <a:noFill/>
        </p:spPr>
        <p:txBody>
          <a:bodyPr wrap="square" lIns="91440" tIns="45720" rIns="91440" bIns="45720">
            <a:spAutoFit/>
          </a:bodyPr>
          <a:lstStyle/>
          <a:p>
            <a:pPr algn="ctr"/>
            <a:r>
              <a:rPr lang="en-US" sz="1600" b="0" cap="none" spc="0" dirty="0">
                <a:ln w="0"/>
                <a:solidFill>
                  <a:schemeClr val="tx1"/>
                </a:solidFill>
              </a:rPr>
              <a:t>We need to eat</a:t>
            </a:r>
          </a:p>
          <a:p>
            <a:pPr algn="ctr"/>
            <a:r>
              <a:rPr lang="en-US" sz="1600" b="0" cap="none" spc="0" dirty="0">
                <a:ln w="0"/>
                <a:solidFill>
                  <a:schemeClr val="tx1"/>
                </a:solidFill>
              </a:rPr>
              <a:t> </a:t>
            </a:r>
            <a:r>
              <a:rPr lang="en-US" sz="1600" b="1" cap="none" spc="0" dirty="0">
                <a:ln w="0"/>
                <a:solidFill>
                  <a:schemeClr val="tx1"/>
                </a:solidFill>
              </a:rPr>
              <a:t>fruit and vegetables</a:t>
            </a:r>
            <a:endParaRPr lang="en-US" sz="1600" b="0" cap="none" spc="0" dirty="0">
              <a:ln w="0"/>
              <a:solidFill>
                <a:schemeClr val="tx1"/>
              </a:solidFill>
            </a:endParaRPr>
          </a:p>
          <a:p>
            <a:pPr algn="ctr"/>
            <a:r>
              <a:rPr lang="en-US" sz="1600" dirty="0">
                <a:ln w="0"/>
              </a:rPr>
              <a:t>because t</a:t>
            </a:r>
            <a:r>
              <a:rPr lang="en-US" sz="1600" b="0" cap="none" spc="0" dirty="0">
                <a:ln w="0"/>
                <a:solidFill>
                  <a:schemeClr val="tx1"/>
                </a:solidFill>
              </a:rPr>
              <a:t>hey contain lots of </a:t>
            </a:r>
          </a:p>
          <a:p>
            <a:pPr algn="ctr"/>
            <a:r>
              <a:rPr lang="en-US" sz="1600" b="0" cap="none" spc="0" dirty="0">
                <a:ln w="0"/>
                <a:solidFill>
                  <a:schemeClr val="tx1"/>
                </a:solidFill>
              </a:rPr>
              <a:t>vitamins and minerals.</a:t>
            </a:r>
          </a:p>
        </p:txBody>
      </p:sp>
      <p:sp>
        <p:nvSpPr>
          <p:cNvPr id="16" name="Speech Bubble: Rectangle with Corners Rounded 15">
            <a:extLst>
              <a:ext uri="{FF2B5EF4-FFF2-40B4-BE49-F238E27FC236}">
                <a16:creationId xmlns:a16="http://schemas.microsoft.com/office/drawing/2014/main" id="{6B3BD5EB-0491-45BE-97ED-83CD35AEEFC3}"/>
              </a:ext>
            </a:extLst>
          </p:cNvPr>
          <p:cNvSpPr/>
          <p:nvPr/>
        </p:nvSpPr>
        <p:spPr>
          <a:xfrm>
            <a:off x="677347" y="4276899"/>
            <a:ext cx="2537812" cy="1077218"/>
          </a:xfrm>
          <a:prstGeom prst="wedgeRoundRectCallout">
            <a:avLst>
              <a:gd name="adj1" fmla="val 98059"/>
              <a:gd name="adj2" fmla="val 19560"/>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3" name="Rectangle 12">
            <a:extLst>
              <a:ext uri="{FF2B5EF4-FFF2-40B4-BE49-F238E27FC236}">
                <a16:creationId xmlns:a16="http://schemas.microsoft.com/office/drawing/2014/main" id="{BE242EC5-03E2-46F2-B053-992B0C0BA647}"/>
              </a:ext>
            </a:extLst>
          </p:cNvPr>
          <p:cNvSpPr/>
          <p:nvPr/>
        </p:nvSpPr>
        <p:spPr>
          <a:xfrm>
            <a:off x="685193" y="4407925"/>
            <a:ext cx="2537811" cy="830997"/>
          </a:xfrm>
          <a:prstGeom prst="rect">
            <a:avLst/>
          </a:prstGeom>
          <a:noFill/>
        </p:spPr>
        <p:txBody>
          <a:bodyPr wrap="none" lIns="91440" tIns="45720" rIns="91440" bIns="45720">
            <a:spAutoFit/>
          </a:bodyPr>
          <a:lstStyle/>
          <a:p>
            <a:pPr algn="ctr"/>
            <a:r>
              <a:rPr lang="en-US" sz="1600" b="1" cap="none" spc="0" dirty="0">
                <a:ln w="0"/>
                <a:solidFill>
                  <a:schemeClr val="tx1"/>
                </a:solidFill>
              </a:rPr>
              <a:t>Dairy</a:t>
            </a:r>
            <a:r>
              <a:rPr lang="en-US" sz="1600" dirty="0">
                <a:ln w="0"/>
              </a:rPr>
              <a:t> foods contain calcium </a:t>
            </a:r>
          </a:p>
          <a:p>
            <a:pPr algn="ctr"/>
            <a:r>
              <a:rPr lang="en-US" sz="1600" dirty="0">
                <a:ln w="0"/>
              </a:rPr>
              <a:t>which is important  </a:t>
            </a:r>
          </a:p>
          <a:p>
            <a:pPr algn="ctr"/>
            <a:r>
              <a:rPr lang="en-US" sz="1600" dirty="0">
                <a:ln w="0"/>
              </a:rPr>
              <a:t>for strong teeth and bones.</a:t>
            </a:r>
            <a:endParaRPr lang="en-US" sz="1600" b="0" cap="none" spc="0" dirty="0">
              <a:ln w="0"/>
              <a:solidFill>
                <a:schemeClr val="tx1"/>
              </a:solidFill>
            </a:endParaRPr>
          </a:p>
        </p:txBody>
      </p:sp>
      <p:sp>
        <p:nvSpPr>
          <p:cNvPr id="17" name="Speech Bubble: Rectangle with Corners Rounded 16">
            <a:extLst>
              <a:ext uri="{FF2B5EF4-FFF2-40B4-BE49-F238E27FC236}">
                <a16:creationId xmlns:a16="http://schemas.microsoft.com/office/drawing/2014/main" id="{A9A17CB3-3955-490F-95D8-233CFB4A2E3F}"/>
              </a:ext>
            </a:extLst>
          </p:cNvPr>
          <p:cNvSpPr/>
          <p:nvPr/>
        </p:nvSpPr>
        <p:spPr>
          <a:xfrm>
            <a:off x="1473676" y="5498591"/>
            <a:ext cx="2319595" cy="965926"/>
          </a:xfrm>
          <a:prstGeom prst="wedgeRoundRectCallout">
            <a:avLst>
              <a:gd name="adj1" fmla="val 128781"/>
              <a:gd name="adj2" fmla="val -987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8" name="Speech Bubble: Rectangle with Corners Rounded 17">
            <a:extLst>
              <a:ext uri="{FF2B5EF4-FFF2-40B4-BE49-F238E27FC236}">
                <a16:creationId xmlns:a16="http://schemas.microsoft.com/office/drawing/2014/main" id="{738AC6D3-7AB0-47EA-9574-FF30F81C5F9B}"/>
              </a:ext>
            </a:extLst>
          </p:cNvPr>
          <p:cNvSpPr/>
          <p:nvPr/>
        </p:nvSpPr>
        <p:spPr>
          <a:xfrm>
            <a:off x="8868906" y="3855588"/>
            <a:ext cx="2537812" cy="1077218"/>
          </a:xfrm>
          <a:prstGeom prst="wedgeRoundRectCallout">
            <a:avLst>
              <a:gd name="adj1" fmla="val -109523"/>
              <a:gd name="adj2" fmla="val 4363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9" name="Speech Bubble: Rectangle with Corners Rounded 18">
            <a:extLst>
              <a:ext uri="{FF2B5EF4-FFF2-40B4-BE49-F238E27FC236}">
                <a16:creationId xmlns:a16="http://schemas.microsoft.com/office/drawing/2014/main" id="{59CE8D4D-3B81-4CF9-B1B4-495EECE46674}"/>
              </a:ext>
            </a:extLst>
          </p:cNvPr>
          <p:cNvSpPr/>
          <p:nvPr/>
        </p:nvSpPr>
        <p:spPr>
          <a:xfrm>
            <a:off x="8753621" y="861200"/>
            <a:ext cx="2789768" cy="1903944"/>
          </a:xfrm>
          <a:prstGeom prst="wedgeRoundRectCallout">
            <a:avLst>
              <a:gd name="adj1" fmla="val -94070"/>
              <a:gd name="adj2" fmla="val 60753"/>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1" name="Rectangle 10">
            <a:extLst>
              <a:ext uri="{FF2B5EF4-FFF2-40B4-BE49-F238E27FC236}">
                <a16:creationId xmlns:a16="http://schemas.microsoft.com/office/drawing/2014/main" id="{B7E09E54-768B-4E51-B85E-7E151CACC6BF}"/>
              </a:ext>
            </a:extLst>
          </p:cNvPr>
          <p:cNvSpPr/>
          <p:nvPr/>
        </p:nvSpPr>
        <p:spPr>
          <a:xfrm>
            <a:off x="1684976" y="5576942"/>
            <a:ext cx="1896994" cy="830997"/>
          </a:xfrm>
          <a:prstGeom prst="rect">
            <a:avLst/>
          </a:prstGeom>
          <a:noFill/>
        </p:spPr>
        <p:txBody>
          <a:bodyPr wrap="none" lIns="91440" tIns="45720" rIns="91440" bIns="45720">
            <a:spAutoFit/>
          </a:bodyPr>
          <a:lstStyle/>
          <a:p>
            <a:pPr algn="ctr"/>
            <a:r>
              <a:rPr lang="en-US" sz="1600" b="0" cap="none" spc="0" dirty="0">
                <a:ln w="0"/>
                <a:solidFill>
                  <a:schemeClr val="tx1"/>
                </a:solidFill>
              </a:rPr>
              <a:t>Eating too much </a:t>
            </a:r>
          </a:p>
          <a:p>
            <a:pPr algn="ctr"/>
            <a:r>
              <a:rPr lang="en-US" sz="1600" b="1" cap="none" spc="0" dirty="0">
                <a:ln w="0"/>
                <a:solidFill>
                  <a:schemeClr val="tx1"/>
                </a:solidFill>
              </a:rPr>
              <a:t>fat and sugar </a:t>
            </a:r>
            <a:r>
              <a:rPr lang="en-US" sz="1600" b="0" cap="none" spc="0" dirty="0">
                <a:ln w="0"/>
                <a:solidFill>
                  <a:schemeClr val="tx1"/>
                </a:solidFill>
              </a:rPr>
              <a:t>can </a:t>
            </a:r>
          </a:p>
          <a:p>
            <a:pPr algn="ctr"/>
            <a:r>
              <a:rPr lang="en-US" sz="1600" b="0" cap="none" spc="0" dirty="0">
                <a:ln w="0"/>
                <a:solidFill>
                  <a:schemeClr val="tx1"/>
                </a:solidFill>
              </a:rPr>
              <a:t>be very bad for you. </a:t>
            </a:r>
          </a:p>
        </p:txBody>
      </p:sp>
      <p:sp>
        <p:nvSpPr>
          <p:cNvPr id="3" name="Rectangle 2">
            <a:extLst>
              <a:ext uri="{FF2B5EF4-FFF2-40B4-BE49-F238E27FC236}">
                <a16:creationId xmlns:a16="http://schemas.microsoft.com/office/drawing/2014/main" id="{1BA40CEB-2D75-4DE0-900A-7237D1965111}"/>
              </a:ext>
            </a:extLst>
          </p:cNvPr>
          <p:cNvSpPr/>
          <p:nvPr/>
        </p:nvSpPr>
        <p:spPr>
          <a:xfrm>
            <a:off x="8747912" y="1028342"/>
            <a:ext cx="2779800" cy="1323439"/>
          </a:xfrm>
          <a:prstGeom prst="rect">
            <a:avLst/>
          </a:prstGeom>
          <a:noFill/>
        </p:spPr>
        <p:txBody>
          <a:bodyPr wrap="none" lIns="91440" tIns="45720" rIns="91440" bIns="45720">
            <a:spAutoFit/>
          </a:bodyPr>
          <a:lstStyle/>
          <a:p>
            <a:pPr algn="ctr"/>
            <a:r>
              <a:rPr lang="en-US" sz="1600" b="0" cap="none" spc="0" dirty="0">
                <a:ln w="0"/>
                <a:solidFill>
                  <a:schemeClr val="tx1"/>
                </a:solidFill>
              </a:rPr>
              <a:t>These foods are also called </a:t>
            </a:r>
          </a:p>
          <a:p>
            <a:pPr algn="ctr"/>
            <a:r>
              <a:rPr lang="en-US" sz="1600" b="1" cap="none" spc="0" dirty="0">
                <a:ln w="0"/>
                <a:solidFill>
                  <a:schemeClr val="tx1"/>
                </a:solidFill>
              </a:rPr>
              <a:t>carbohydrates</a:t>
            </a:r>
            <a:r>
              <a:rPr lang="en-US" sz="1600" b="0" cap="none" spc="0" dirty="0">
                <a:ln w="0"/>
                <a:solidFill>
                  <a:schemeClr val="tx1"/>
                </a:solidFill>
              </a:rPr>
              <a:t>. </a:t>
            </a:r>
          </a:p>
          <a:p>
            <a:pPr algn="ctr"/>
            <a:r>
              <a:rPr lang="en-US" sz="1600" dirty="0">
                <a:ln w="0"/>
              </a:rPr>
              <a:t>We can eat lots of these </a:t>
            </a:r>
          </a:p>
          <a:p>
            <a:pPr algn="ctr"/>
            <a:r>
              <a:rPr lang="en-US" sz="1600" dirty="0">
                <a:ln w="0"/>
              </a:rPr>
              <a:t>because  they give us lots </a:t>
            </a:r>
          </a:p>
          <a:p>
            <a:pPr algn="ctr"/>
            <a:r>
              <a:rPr lang="en-US" sz="1600" dirty="0">
                <a:ln w="0"/>
              </a:rPr>
              <a:t>of energy and make us feel full.</a:t>
            </a:r>
            <a:endParaRPr lang="en-US" sz="1600" b="0" cap="none" spc="0" dirty="0">
              <a:ln w="0"/>
              <a:solidFill>
                <a:schemeClr val="tx1"/>
              </a:solidFill>
            </a:endParaRPr>
          </a:p>
        </p:txBody>
      </p:sp>
      <p:sp>
        <p:nvSpPr>
          <p:cNvPr id="10" name="Rectangle 9">
            <a:extLst>
              <a:ext uri="{FF2B5EF4-FFF2-40B4-BE49-F238E27FC236}">
                <a16:creationId xmlns:a16="http://schemas.microsoft.com/office/drawing/2014/main" id="{05A21186-91C8-4C4E-9108-D0FDE3334E8C}"/>
              </a:ext>
            </a:extLst>
          </p:cNvPr>
          <p:cNvSpPr/>
          <p:nvPr/>
        </p:nvSpPr>
        <p:spPr>
          <a:xfrm>
            <a:off x="8952968" y="3984511"/>
            <a:ext cx="2369688" cy="830997"/>
          </a:xfrm>
          <a:prstGeom prst="rect">
            <a:avLst/>
          </a:prstGeom>
          <a:noFill/>
        </p:spPr>
        <p:txBody>
          <a:bodyPr wrap="none" lIns="91440" tIns="45720" rIns="91440" bIns="45720">
            <a:spAutoFit/>
          </a:bodyPr>
          <a:lstStyle/>
          <a:p>
            <a:pPr algn="ctr"/>
            <a:r>
              <a:rPr lang="en-US" sz="1600" b="0" cap="none" spc="0" dirty="0">
                <a:ln w="0"/>
                <a:solidFill>
                  <a:schemeClr val="tx1"/>
                </a:solidFill>
              </a:rPr>
              <a:t>Food that contain </a:t>
            </a:r>
            <a:r>
              <a:rPr lang="en-US" sz="1600" b="1" cap="none" spc="0" dirty="0">
                <a:ln w="0"/>
                <a:solidFill>
                  <a:schemeClr val="tx1"/>
                </a:solidFill>
              </a:rPr>
              <a:t>protein </a:t>
            </a:r>
            <a:endParaRPr lang="en-US" sz="1600" dirty="0">
              <a:ln w="0"/>
            </a:endParaRPr>
          </a:p>
          <a:p>
            <a:pPr algn="ctr"/>
            <a:r>
              <a:rPr lang="en-US" sz="1600" dirty="0">
                <a:ln w="0"/>
              </a:rPr>
              <a:t> help us grow and build</a:t>
            </a:r>
          </a:p>
          <a:p>
            <a:pPr algn="ctr"/>
            <a:r>
              <a:rPr lang="en-US" sz="1600" dirty="0">
                <a:ln w="0"/>
              </a:rPr>
              <a:t> strong muscles.</a:t>
            </a:r>
          </a:p>
        </p:txBody>
      </p:sp>
    </p:spTree>
    <p:extLst>
      <p:ext uri="{BB962C8B-B14F-4D97-AF65-F5344CB8AC3E}">
        <p14:creationId xmlns:p14="http://schemas.microsoft.com/office/powerpoint/2010/main" val="1372872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4631363-5C8B-4B68-AC6A-ABD922952CA9}"/>
              </a:ext>
            </a:extLst>
          </p:cNvPr>
          <p:cNvGrpSpPr>
            <a:grpSpLocks noChangeAspect="1"/>
          </p:cNvGrpSpPr>
          <p:nvPr/>
        </p:nvGrpSpPr>
        <p:grpSpPr>
          <a:xfrm>
            <a:off x="177209" y="170129"/>
            <a:ext cx="11837582" cy="6477000"/>
            <a:chOff x="177210" y="190500"/>
            <a:chExt cx="11837582" cy="6477000"/>
          </a:xfrm>
        </p:grpSpPr>
        <p:sp>
          <p:nvSpPr>
            <p:cNvPr id="4" name="Rectangle: Folded Corner 3">
              <a:extLst>
                <a:ext uri="{FF2B5EF4-FFF2-40B4-BE49-F238E27FC236}">
                  <a16:creationId xmlns:a16="http://schemas.microsoft.com/office/drawing/2014/main" id="{51C594C5-DE37-4299-A32B-7C31BCD4B917}"/>
                </a:ext>
              </a:extLst>
            </p:cNvPr>
            <p:cNvSpPr/>
            <p:nvPr/>
          </p:nvSpPr>
          <p:spPr>
            <a:xfrm>
              <a:off x="177210" y="190500"/>
              <a:ext cx="11837582" cy="6477000"/>
            </a:xfrm>
            <a:prstGeom prst="foldedCorner">
              <a:avLst>
                <a:gd name="adj" fmla="val 9116"/>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sp>
          <p:nvSpPr>
            <p:cNvPr id="5" name="Rectangle: Folded Corner 4">
              <a:extLst>
                <a:ext uri="{FF2B5EF4-FFF2-40B4-BE49-F238E27FC236}">
                  <a16:creationId xmlns:a16="http://schemas.microsoft.com/office/drawing/2014/main" id="{F1237199-D6C4-4CEC-AC86-5558AD228388}"/>
                </a:ext>
              </a:extLst>
            </p:cNvPr>
            <p:cNvSpPr/>
            <p:nvPr/>
          </p:nvSpPr>
          <p:spPr>
            <a:xfrm>
              <a:off x="279400" y="277776"/>
              <a:ext cx="11633200" cy="6302448"/>
            </a:xfrm>
            <a:prstGeom prst="foldedCorner">
              <a:avLst>
                <a:gd name="adj" fmla="val 8569"/>
              </a:avLst>
            </a:prstGeom>
            <a:ln>
              <a:solidFill>
                <a:srgbClr val="00B0F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pic>
          <p:nvPicPr>
            <p:cNvPr id="6" name="Picture 5">
              <a:extLst>
                <a:ext uri="{FF2B5EF4-FFF2-40B4-BE49-F238E27FC236}">
                  <a16:creationId xmlns:a16="http://schemas.microsoft.com/office/drawing/2014/main" id="{1CD86959-2EDA-4F57-A38C-D8D3E95BF766}"/>
                </a:ext>
              </a:extLst>
            </p:cNvPr>
            <p:cNvPicPr>
              <a:picLocks noChangeAspect="1"/>
            </p:cNvPicPr>
            <p:nvPr/>
          </p:nvPicPr>
          <p:blipFill>
            <a:blip r:embed="rId2"/>
            <a:stretch>
              <a:fillRect/>
            </a:stretch>
          </p:blipFill>
          <p:spPr>
            <a:xfrm>
              <a:off x="344724" y="351287"/>
              <a:ext cx="401896" cy="401896"/>
            </a:xfrm>
            <a:prstGeom prst="rect">
              <a:avLst/>
            </a:prstGeom>
          </p:spPr>
        </p:pic>
      </p:grpSp>
      <p:sp>
        <p:nvSpPr>
          <p:cNvPr id="11" name="Rectangle 10">
            <a:extLst>
              <a:ext uri="{FF2B5EF4-FFF2-40B4-BE49-F238E27FC236}">
                <a16:creationId xmlns:a16="http://schemas.microsoft.com/office/drawing/2014/main" id="{590D06AD-53B2-4ABD-B0B9-1293E09F9665}"/>
              </a:ext>
            </a:extLst>
          </p:cNvPr>
          <p:cNvSpPr/>
          <p:nvPr/>
        </p:nvSpPr>
        <p:spPr>
          <a:xfrm>
            <a:off x="6237246" y="552235"/>
            <a:ext cx="184731" cy="1077218"/>
          </a:xfrm>
          <a:prstGeom prst="rect">
            <a:avLst/>
          </a:prstGeom>
          <a:noFill/>
        </p:spPr>
        <p:txBody>
          <a:bodyPr wrap="none" lIns="91440" tIns="45720" rIns="91440" bIns="45720">
            <a:spAutoFit/>
          </a:bodyPr>
          <a:lstStyle/>
          <a:p>
            <a:pPr algn="ctr"/>
            <a:endParaRPr lang="en-US" sz="2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a:p>
            <a:pPr algn="ctr"/>
            <a:endPar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cxnSp>
        <p:nvCxnSpPr>
          <p:cNvPr id="12" name="Straight Connector 11">
            <a:extLst>
              <a:ext uri="{FF2B5EF4-FFF2-40B4-BE49-F238E27FC236}">
                <a16:creationId xmlns:a16="http://schemas.microsoft.com/office/drawing/2014/main" id="{6952473A-B8C1-41EB-8933-2085B40129D0}"/>
              </a:ext>
            </a:extLst>
          </p:cNvPr>
          <p:cNvCxnSpPr>
            <a:cxnSpLocks/>
          </p:cNvCxnSpPr>
          <p:nvPr/>
        </p:nvCxnSpPr>
        <p:spPr>
          <a:xfrm>
            <a:off x="6079956" y="801864"/>
            <a:ext cx="0" cy="3322832"/>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4C36F2DF-385F-4943-9BDB-91BA386E5FA2}"/>
              </a:ext>
            </a:extLst>
          </p:cNvPr>
          <p:cNvCxnSpPr>
            <a:cxnSpLocks/>
          </p:cNvCxnSpPr>
          <p:nvPr/>
        </p:nvCxnSpPr>
        <p:spPr>
          <a:xfrm flipH="1">
            <a:off x="6128663" y="3678336"/>
            <a:ext cx="5718615" cy="116399"/>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589E3296-C861-45D7-940E-6E4C4A12B010}"/>
              </a:ext>
            </a:extLst>
          </p:cNvPr>
          <p:cNvCxnSpPr>
            <a:cxnSpLocks/>
            <a:endCxn id="5" idx="2"/>
          </p:cNvCxnSpPr>
          <p:nvPr/>
        </p:nvCxnSpPr>
        <p:spPr>
          <a:xfrm flipH="1">
            <a:off x="6095999" y="3326935"/>
            <a:ext cx="4" cy="3232918"/>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0FEBCC79-D4C5-4BA3-8CE9-E5D45D1B4482}"/>
              </a:ext>
            </a:extLst>
          </p:cNvPr>
          <p:cNvCxnSpPr>
            <a:cxnSpLocks/>
          </p:cNvCxnSpPr>
          <p:nvPr/>
        </p:nvCxnSpPr>
        <p:spPr>
          <a:xfrm>
            <a:off x="344723" y="3816246"/>
            <a:ext cx="5751276" cy="65765"/>
          </a:xfrm>
          <a:prstGeom prst="line">
            <a:avLst/>
          </a:prstGeom>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6668815D-583B-40C9-9614-C86BBECC0CFD}"/>
              </a:ext>
            </a:extLst>
          </p:cNvPr>
          <p:cNvSpPr txBox="1"/>
          <p:nvPr/>
        </p:nvSpPr>
        <p:spPr>
          <a:xfrm>
            <a:off x="344723" y="3816246"/>
            <a:ext cx="2229853" cy="461665"/>
          </a:xfrm>
          <a:prstGeom prst="rect">
            <a:avLst/>
          </a:prstGeom>
          <a:noFill/>
        </p:spPr>
        <p:txBody>
          <a:bodyPr wrap="square" rtlCol="0">
            <a:spAutoFit/>
          </a:bodyPr>
          <a:lstStyle/>
          <a:p>
            <a:r>
              <a:rPr lang="en-GB" sz="2400" dirty="0">
                <a:latin typeface="Comic Sans MS" panose="030F0702030302020204" pitchFamily="66" charset="0"/>
              </a:rPr>
              <a:t>breakfast</a:t>
            </a:r>
          </a:p>
        </p:txBody>
      </p:sp>
      <p:sp>
        <p:nvSpPr>
          <p:cNvPr id="30" name="TextBox 29">
            <a:extLst>
              <a:ext uri="{FF2B5EF4-FFF2-40B4-BE49-F238E27FC236}">
                <a16:creationId xmlns:a16="http://schemas.microsoft.com/office/drawing/2014/main" id="{C4E606D6-A1F2-48B9-9122-F5F62580FD9D}"/>
              </a:ext>
            </a:extLst>
          </p:cNvPr>
          <p:cNvSpPr txBox="1"/>
          <p:nvPr/>
        </p:nvSpPr>
        <p:spPr>
          <a:xfrm>
            <a:off x="10732351" y="3893863"/>
            <a:ext cx="2229853" cy="461665"/>
          </a:xfrm>
          <a:prstGeom prst="rect">
            <a:avLst/>
          </a:prstGeom>
          <a:noFill/>
        </p:spPr>
        <p:txBody>
          <a:bodyPr wrap="square" rtlCol="0">
            <a:spAutoFit/>
          </a:bodyPr>
          <a:lstStyle/>
          <a:p>
            <a:r>
              <a:rPr lang="en-GB" sz="2400" dirty="0">
                <a:latin typeface="Comic Sans MS" panose="030F0702030302020204" pitchFamily="66" charset="0"/>
              </a:rPr>
              <a:t>snacks</a:t>
            </a:r>
          </a:p>
        </p:txBody>
      </p:sp>
      <p:sp>
        <p:nvSpPr>
          <p:cNvPr id="31" name="TextBox 30">
            <a:extLst>
              <a:ext uri="{FF2B5EF4-FFF2-40B4-BE49-F238E27FC236}">
                <a16:creationId xmlns:a16="http://schemas.microsoft.com/office/drawing/2014/main" id="{B07CAC07-895E-49C9-A6F2-0BAD669B4160}"/>
              </a:ext>
            </a:extLst>
          </p:cNvPr>
          <p:cNvSpPr txBox="1"/>
          <p:nvPr/>
        </p:nvSpPr>
        <p:spPr>
          <a:xfrm>
            <a:off x="10732351" y="975041"/>
            <a:ext cx="2229853" cy="461665"/>
          </a:xfrm>
          <a:prstGeom prst="rect">
            <a:avLst/>
          </a:prstGeom>
          <a:noFill/>
        </p:spPr>
        <p:txBody>
          <a:bodyPr wrap="square" rtlCol="0">
            <a:spAutoFit/>
          </a:bodyPr>
          <a:lstStyle/>
          <a:p>
            <a:r>
              <a:rPr lang="en-GB" sz="2400" dirty="0">
                <a:latin typeface="Comic Sans MS" panose="030F0702030302020204" pitchFamily="66" charset="0"/>
              </a:rPr>
              <a:t>dinner</a:t>
            </a:r>
          </a:p>
        </p:txBody>
      </p:sp>
      <p:sp>
        <p:nvSpPr>
          <p:cNvPr id="32" name="TextBox 31">
            <a:extLst>
              <a:ext uri="{FF2B5EF4-FFF2-40B4-BE49-F238E27FC236}">
                <a16:creationId xmlns:a16="http://schemas.microsoft.com/office/drawing/2014/main" id="{9EE2C538-EF2B-4012-A292-E6E575681BF2}"/>
              </a:ext>
            </a:extLst>
          </p:cNvPr>
          <p:cNvSpPr txBox="1"/>
          <p:nvPr/>
        </p:nvSpPr>
        <p:spPr>
          <a:xfrm>
            <a:off x="279399" y="1008597"/>
            <a:ext cx="2229853" cy="461665"/>
          </a:xfrm>
          <a:prstGeom prst="rect">
            <a:avLst/>
          </a:prstGeom>
          <a:noFill/>
        </p:spPr>
        <p:txBody>
          <a:bodyPr wrap="square" rtlCol="0">
            <a:spAutoFit/>
          </a:bodyPr>
          <a:lstStyle/>
          <a:p>
            <a:r>
              <a:rPr lang="en-GB" sz="2400" dirty="0">
                <a:latin typeface="Comic Sans MS" panose="030F0702030302020204" pitchFamily="66" charset="0"/>
              </a:rPr>
              <a:t>lunch</a:t>
            </a:r>
          </a:p>
        </p:txBody>
      </p:sp>
      <p:pic>
        <p:nvPicPr>
          <p:cNvPr id="4098" name="Picture 2">
            <a:extLst>
              <a:ext uri="{FF2B5EF4-FFF2-40B4-BE49-F238E27FC236}">
                <a16:creationId xmlns:a16="http://schemas.microsoft.com/office/drawing/2014/main" id="{75E1A680-08A4-4A0A-B569-83653836E1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5863" y="2600325"/>
            <a:ext cx="2200275" cy="1657350"/>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36">
            <a:extLst>
              <a:ext uri="{FF2B5EF4-FFF2-40B4-BE49-F238E27FC236}">
                <a16:creationId xmlns:a16="http://schemas.microsoft.com/office/drawing/2014/main" id="{34CA452F-B196-46D0-BCD0-E5A2CFEB9621}"/>
              </a:ext>
            </a:extLst>
          </p:cNvPr>
          <p:cNvSpPr/>
          <p:nvPr/>
        </p:nvSpPr>
        <p:spPr>
          <a:xfrm>
            <a:off x="1222353" y="278644"/>
            <a:ext cx="10690246" cy="523220"/>
          </a:xfrm>
          <a:prstGeom prst="rect">
            <a:avLst/>
          </a:prstGeom>
        </p:spPr>
        <p:txBody>
          <a:bodyPr wrap="square">
            <a:spAutoFit/>
          </a:bodyPr>
          <a:lstStyle/>
          <a:p>
            <a:r>
              <a:rPr lang="en-US" sz="2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Can you draw healthy food on the plan for each mealtime?</a:t>
            </a:r>
            <a:endParaRPr lang="en-GB" sz="2800" dirty="0"/>
          </a:p>
        </p:txBody>
      </p:sp>
    </p:spTree>
    <p:extLst>
      <p:ext uri="{BB962C8B-B14F-4D97-AF65-F5344CB8AC3E}">
        <p14:creationId xmlns:p14="http://schemas.microsoft.com/office/powerpoint/2010/main" val="1974989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4631363-5C8B-4B68-AC6A-ABD922952CA9}"/>
              </a:ext>
            </a:extLst>
          </p:cNvPr>
          <p:cNvGrpSpPr>
            <a:grpSpLocks noChangeAspect="1"/>
          </p:cNvGrpSpPr>
          <p:nvPr/>
        </p:nvGrpSpPr>
        <p:grpSpPr>
          <a:xfrm>
            <a:off x="177209" y="190500"/>
            <a:ext cx="11837582" cy="6477000"/>
            <a:chOff x="177210" y="190500"/>
            <a:chExt cx="11837582" cy="6477000"/>
          </a:xfrm>
        </p:grpSpPr>
        <p:sp>
          <p:nvSpPr>
            <p:cNvPr id="4" name="Rectangle: Folded Corner 3">
              <a:extLst>
                <a:ext uri="{FF2B5EF4-FFF2-40B4-BE49-F238E27FC236}">
                  <a16:creationId xmlns:a16="http://schemas.microsoft.com/office/drawing/2014/main" id="{51C594C5-DE37-4299-A32B-7C31BCD4B917}"/>
                </a:ext>
              </a:extLst>
            </p:cNvPr>
            <p:cNvSpPr/>
            <p:nvPr/>
          </p:nvSpPr>
          <p:spPr>
            <a:xfrm>
              <a:off x="177210" y="190500"/>
              <a:ext cx="11837582" cy="6477000"/>
            </a:xfrm>
            <a:prstGeom prst="foldedCorner">
              <a:avLst>
                <a:gd name="adj" fmla="val 9116"/>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sp>
          <p:nvSpPr>
            <p:cNvPr id="5" name="Rectangle: Folded Corner 4">
              <a:extLst>
                <a:ext uri="{FF2B5EF4-FFF2-40B4-BE49-F238E27FC236}">
                  <a16:creationId xmlns:a16="http://schemas.microsoft.com/office/drawing/2014/main" id="{F1237199-D6C4-4CEC-AC86-5558AD228388}"/>
                </a:ext>
              </a:extLst>
            </p:cNvPr>
            <p:cNvSpPr/>
            <p:nvPr/>
          </p:nvSpPr>
          <p:spPr>
            <a:xfrm>
              <a:off x="279400" y="277776"/>
              <a:ext cx="11633200" cy="6302448"/>
            </a:xfrm>
            <a:prstGeom prst="foldedCorner">
              <a:avLst>
                <a:gd name="adj" fmla="val 8569"/>
              </a:avLst>
            </a:prstGeom>
            <a:ln>
              <a:solidFill>
                <a:srgbClr val="00B0F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pic>
          <p:nvPicPr>
            <p:cNvPr id="6" name="Picture 5">
              <a:extLst>
                <a:ext uri="{FF2B5EF4-FFF2-40B4-BE49-F238E27FC236}">
                  <a16:creationId xmlns:a16="http://schemas.microsoft.com/office/drawing/2014/main" id="{1CD86959-2EDA-4F57-A38C-D8D3E95BF766}"/>
                </a:ext>
              </a:extLst>
            </p:cNvPr>
            <p:cNvPicPr>
              <a:picLocks noChangeAspect="1"/>
            </p:cNvPicPr>
            <p:nvPr/>
          </p:nvPicPr>
          <p:blipFill>
            <a:blip r:embed="rId2"/>
            <a:stretch>
              <a:fillRect/>
            </a:stretch>
          </p:blipFill>
          <p:spPr>
            <a:xfrm>
              <a:off x="344724" y="351287"/>
              <a:ext cx="401896" cy="401896"/>
            </a:xfrm>
            <a:prstGeom prst="rect">
              <a:avLst/>
            </a:prstGeom>
          </p:spPr>
        </p:pic>
      </p:grpSp>
      <p:pic>
        <p:nvPicPr>
          <p:cNvPr id="7" name="Picture 6">
            <a:extLst>
              <a:ext uri="{FF2B5EF4-FFF2-40B4-BE49-F238E27FC236}">
                <a16:creationId xmlns:a16="http://schemas.microsoft.com/office/drawing/2014/main" id="{751267BE-C2E0-49E8-8874-C5E6FE8C3120}"/>
              </a:ext>
            </a:extLst>
          </p:cNvPr>
          <p:cNvPicPr>
            <a:picLocks noChangeAspect="1"/>
          </p:cNvPicPr>
          <p:nvPr/>
        </p:nvPicPr>
        <p:blipFill rotWithShape="1">
          <a:blip r:embed="rId3"/>
          <a:srcRect l="2827" t="12054" r="62895" b="13918"/>
          <a:stretch/>
        </p:blipFill>
        <p:spPr>
          <a:xfrm>
            <a:off x="13069610" y="0"/>
            <a:ext cx="5832700" cy="7085520"/>
          </a:xfrm>
          <a:prstGeom prst="rect">
            <a:avLst/>
          </a:prstGeom>
        </p:spPr>
      </p:pic>
      <p:pic>
        <p:nvPicPr>
          <p:cNvPr id="12" name="Picture 11">
            <a:extLst>
              <a:ext uri="{FF2B5EF4-FFF2-40B4-BE49-F238E27FC236}">
                <a16:creationId xmlns:a16="http://schemas.microsoft.com/office/drawing/2014/main" id="{3D48AF76-D09D-4930-9D5E-6CC4BBA7C0D6}"/>
              </a:ext>
            </a:extLst>
          </p:cNvPr>
          <p:cNvPicPr>
            <a:picLocks noChangeAspect="1"/>
          </p:cNvPicPr>
          <p:nvPr/>
        </p:nvPicPr>
        <p:blipFill>
          <a:blip r:embed="rId4" cstate="hqprint">
            <a:extLst>
              <a:ext uri="{28A0092B-C50C-407E-A947-70E740481C1C}">
                <a14:useLocalDpi xmlns:a14="http://schemas.microsoft.com/office/drawing/2010/main" val="0"/>
              </a:ext>
              <a:ext uri="{837473B0-CC2E-450A-ABE3-18F120FF3D39}">
                <a1611:picAttrSrcUrl xmlns="" xmlns:a1611="http://schemas.microsoft.com/office/drawing/2016/11/main" r:id="rId5"/>
              </a:ext>
            </a:extLst>
          </a:blip>
          <a:stretch>
            <a:fillRect/>
          </a:stretch>
        </p:blipFill>
        <p:spPr>
          <a:xfrm>
            <a:off x="617615" y="576848"/>
            <a:ext cx="1506166" cy="951395"/>
          </a:xfrm>
          <a:prstGeom prst="rect">
            <a:avLst/>
          </a:prstGeom>
        </p:spPr>
      </p:pic>
      <p:sp>
        <p:nvSpPr>
          <p:cNvPr id="10" name="Rectangle 9">
            <a:extLst>
              <a:ext uri="{FF2B5EF4-FFF2-40B4-BE49-F238E27FC236}">
                <a16:creationId xmlns:a16="http://schemas.microsoft.com/office/drawing/2014/main" id="{BFA23047-B03A-4D3C-99E4-37182B96679E}"/>
              </a:ext>
            </a:extLst>
          </p:cNvPr>
          <p:cNvSpPr/>
          <p:nvPr/>
        </p:nvSpPr>
        <p:spPr>
          <a:xfrm>
            <a:off x="2078350" y="346452"/>
            <a:ext cx="9759821" cy="1107996"/>
          </a:xfrm>
          <a:prstGeom prst="rect">
            <a:avLst/>
          </a:prstGeom>
          <a:noFill/>
        </p:spPr>
        <p:txBody>
          <a:bodyPr wrap="square" lIns="91440" tIns="45720" rIns="91440" bIns="45720">
            <a:spAutoFit/>
          </a:bodyPr>
          <a:lstStyle/>
          <a:p>
            <a:pPr algn="ctr"/>
            <a:r>
              <a:rPr lang="en-US" sz="2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Look at the children below, read what they tell you about the amount of exercise they take and food they eat. Give them a mark out of 10 for how healthy you think they are, </a:t>
            </a:r>
            <a:r>
              <a:rPr lang="en-US" sz="2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10 being very healthy and 0 being very unhealthy.</a:t>
            </a:r>
            <a:endParaRPr lang="en-US" sz="2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14" name="Picture 13">
            <a:extLst>
              <a:ext uri="{FF2B5EF4-FFF2-40B4-BE49-F238E27FC236}">
                <a16:creationId xmlns:a16="http://schemas.microsoft.com/office/drawing/2014/main" id="{6C6870AD-22D0-4185-A304-21C5F8711A77}"/>
              </a:ext>
            </a:extLst>
          </p:cNvPr>
          <p:cNvPicPr>
            <a:picLocks noChangeAspect="1"/>
          </p:cNvPicPr>
          <p:nvPr/>
        </p:nvPicPr>
        <p:blipFill rotWithShape="1">
          <a:blip r:embed="rId6" cstate="hqprint">
            <a:extLst>
              <a:ext uri="{28A0092B-C50C-407E-A947-70E740481C1C}">
                <a14:useLocalDpi xmlns:a14="http://schemas.microsoft.com/office/drawing/2010/main" val="0"/>
              </a:ext>
              <a:ext uri="{837473B0-CC2E-450A-ABE3-18F120FF3D39}">
                <a1611:picAttrSrcUrl xmlns="" xmlns:a1611="http://schemas.microsoft.com/office/drawing/2016/11/main" r:id="rId7"/>
              </a:ext>
            </a:extLst>
          </a:blip>
          <a:srcRect b="9346"/>
          <a:stretch/>
        </p:blipFill>
        <p:spPr>
          <a:xfrm>
            <a:off x="472954" y="5061451"/>
            <a:ext cx="1407096" cy="1377633"/>
          </a:xfrm>
          <a:prstGeom prst="rect">
            <a:avLst/>
          </a:prstGeom>
        </p:spPr>
      </p:pic>
      <p:pic>
        <p:nvPicPr>
          <p:cNvPr id="16" name="Picture 15">
            <a:extLst>
              <a:ext uri="{FF2B5EF4-FFF2-40B4-BE49-F238E27FC236}">
                <a16:creationId xmlns:a16="http://schemas.microsoft.com/office/drawing/2014/main" id="{2876DFE2-804E-484E-931A-BBF6DF119295}"/>
              </a:ext>
            </a:extLst>
          </p:cNvPr>
          <p:cNvPicPr>
            <a:picLocks noChangeAspect="1"/>
          </p:cNvPicPr>
          <p:nvPr/>
        </p:nvPicPr>
        <p:blipFill rotWithShape="1">
          <a:blip r:embed="rId8" cstate="hqprint">
            <a:extLst>
              <a:ext uri="{28A0092B-C50C-407E-A947-70E740481C1C}">
                <a14:useLocalDpi xmlns:a14="http://schemas.microsoft.com/office/drawing/2010/main" val="0"/>
              </a:ext>
              <a:ext uri="{837473B0-CC2E-450A-ABE3-18F120FF3D39}">
                <a1611:picAttrSrcUrl xmlns="" xmlns:a1611="http://schemas.microsoft.com/office/drawing/2016/11/main" r:id="rId9"/>
              </a:ext>
            </a:extLst>
          </a:blip>
          <a:srcRect l="12563" r="15949" b="9957"/>
          <a:stretch/>
        </p:blipFill>
        <p:spPr>
          <a:xfrm>
            <a:off x="560782" y="1846743"/>
            <a:ext cx="1231439" cy="1203855"/>
          </a:xfrm>
          <a:prstGeom prst="rect">
            <a:avLst/>
          </a:prstGeom>
        </p:spPr>
      </p:pic>
      <p:pic>
        <p:nvPicPr>
          <p:cNvPr id="18" name="Picture 17">
            <a:extLst>
              <a:ext uri="{FF2B5EF4-FFF2-40B4-BE49-F238E27FC236}">
                <a16:creationId xmlns:a16="http://schemas.microsoft.com/office/drawing/2014/main" id="{6434E618-BA32-4D4B-A2A3-0A15DFD2B152}"/>
              </a:ext>
            </a:extLst>
          </p:cNvPr>
          <p:cNvPicPr>
            <a:picLocks noChangeAspect="1"/>
          </p:cNvPicPr>
          <p:nvPr/>
        </p:nvPicPr>
        <p:blipFill>
          <a:blip r:embed="rId10" cstate="hqprint">
            <a:extLst>
              <a:ext uri="{28A0092B-C50C-407E-A947-70E740481C1C}">
                <a14:useLocalDpi xmlns:a14="http://schemas.microsoft.com/office/drawing/2010/main" val="0"/>
              </a:ext>
              <a:ext uri="{837473B0-CC2E-450A-ABE3-18F120FF3D39}">
                <a1611:picAttrSrcUrl xmlns="" xmlns:a1611="http://schemas.microsoft.com/office/drawing/2016/11/main" r:id="rId11"/>
              </a:ext>
            </a:extLst>
          </a:blip>
          <a:stretch>
            <a:fillRect/>
          </a:stretch>
        </p:blipFill>
        <p:spPr>
          <a:xfrm>
            <a:off x="746618" y="3438128"/>
            <a:ext cx="734963" cy="1469925"/>
          </a:xfrm>
          <a:prstGeom prst="rect">
            <a:avLst/>
          </a:prstGeom>
        </p:spPr>
      </p:pic>
      <p:pic>
        <p:nvPicPr>
          <p:cNvPr id="25" name="Picture 24">
            <a:extLst>
              <a:ext uri="{FF2B5EF4-FFF2-40B4-BE49-F238E27FC236}">
                <a16:creationId xmlns:a16="http://schemas.microsoft.com/office/drawing/2014/main" id="{636E52CC-E3B4-463A-AAB4-D5B60E7A79E9}"/>
              </a:ext>
            </a:extLst>
          </p:cNvPr>
          <p:cNvPicPr>
            <a:picLocks noChangeAspect="1"/>
          </p:cNvPicPr>
          <p:nvPr/>
        </p:nvPicPr>
        <p:blipFill>
          <a:blip r:embed="rId12" cstate="hqprint">
            <a:extLst>
              <a:ext uri="{28A0092B-C50C-407E-A947-70E740481C1C}">
                <a14:useLocalDpi xmlns:a14="http://schemas.microsoft.com/office/drawing/2010/main" val="0"/>
              </a:ext>
              <a:ext uri="{837473B0-CC2E-450A-ABE3-18F120FF3D39}">
                <a1611:picAttrSrcUrl xmlns="" xmlns:a1611="http://schemas.microsoft.com/office/drawing/2016/11/main" r:id="rId13"/>
              </a:ext>
            </a:extLst>
          </a:blip>
          <a:stretch>
            <a:fillRect/>
          </a:stretch>
        </p:blipFill>
        <p:spPr>
          <a:xfrm>
            <a:off x="1481582" y="5836511"/>
            <a:ext cx="592023" cy="347814"/>
          </a:xfrm>
          <a:prstGeom prst="rect">
            <a:avLst/>
          </a:prstGeom>
        </p:spPr>
      </p:pic>
      <p:sp>
        <p:nvSpPr>
          <p:cNvPr id="19" name="TextBox 18">
            <a:extLst>
              <a:ext uri="{FF2B5EF4-FFF2-40B4-BE49-F238E27FC236}">
                <a16:creationId xmlns:a16="http://schemas.microsoft.com/office/drawing/2014/main" id="{6F4FAD29-0695-4095-8022-2EDC968956B1}"/>
              </a:ext>
            </a:extLst>
          </p:cNvPr>
          <p:cNvSpPr txBox="1"/>
          <p:nvPr/>
        </p:nvSpPr>
        <p:spPr>
          <a:xfrm>
            <a:off x="1792221" y="1654354"/>
            <a:ext cx="5511746" cy="1477328"/>
          </a:xfrm>
          <a:prstGeom prst="rect">
            <a:avLst/>
          </a:prstGeom>
          <a:noFill/>
        </p:spPr>
        <p:txBody>
          <a:bodyPr wrap="square" rtlCol="0">
            <a:spAutoFit/>
          </a:bodyPr>
          <a:lstStyle/>
          <a:p>
            <a:r>
              <a:rPr lang="en-GB" dirty="0"/>
              <a:t>Hi I’m Ben. I am 7 years old. I love to ride my bike, in fact I ride it everyday. I also like to play football with my friends. I don’t like fruit and vegetables but I do like crisps and chocolate cake. I drink fizzy cola when I am thirsty. </a:t>
            </a:r>
          </a:p>
        </p:txBody>
      </p:sp>
      <p:sp>
        <p:nvSpPr>
          <p:cNvPr id="20" name="TextBox 19">
            <a:extLst>
              <a:ext uri="{FF2B5EF4-FFF2-40B4-BE49-F238E27FC236}">
                <a16:creationId xmlns:a16="http://schemas.microsoft.com/office/drawing/2014/main" id="{7B0A351C-72AB-4E1B-8596-103B56542EC6}"/>
              </a:ext>
            </a:extLst>
          </p:cNvPr>
          <p:cNvSpPr txBox="1"/>
          <p:nvPr/>
        </p:nvSpPr>
        <p:spPr>
          <a:xfrm>
            <a:off x="1777593" y="3249047"/>
            <a:ext cx="5832700" cy="1754326"/>
          </a:xfrm>
          <a:prstGeom prst="rect">
            <a:avLst/>
          </a:prstGeom>
          <a:noFill/>
        </p:spPr>
        <p:txBody>
          <a:bodyPr wrap="square" rtlCol="0">
            <a:spAutoFit/>
          </a:bodyPr>
          <a:lstStyle/>
          <a:p>
            <a:r>
              <a:rPr lang="en-GB" dirty="0"/>
              <a:t>Hi I’m Jen. I am 10 years old. I love to run and try to run further and faster each time I train. I also go to gymnastics on a Tuesday. At the weekend though I take things easy and love to read my books. I eat fruit and vegetables and occasionally I treat myself to handful of chocolate buttons. I drink lots of water throughout the day.</a:t>
            </a:r>
          </a:p>
        </p:txBody>
      </p:sp>
      <p:sp>
        <p:nvSpPr>
          <p:cNvPr id="21" name="TextBox 20">
            <a:extLst>
              <a:ext uri="{FF2B5EF4-FFF2-40B4-BE49-F238E27FC236}">
                <a16:creationId xmlns:a16="http://schemas.microsoft.com/office/drawing/2014/main" id="{30409AD4-64BE-4025-B2F6-E95DA5690DBB}"/>
              </a:ext>
            </a:extLst>
          </p:cNvPr>
          <p:cNvSpPr txBox="1"/>
          <p:nvPr/>
        </p:nvSpPr>
        <p:spPr>
          <a:xfrm>
            <a:off x="2073605" y="5208344"/>
            <a:ext cx="5947479" cy="1200329"/>
          </a:xfrm>
          <a:prstGeom prst="rect">
            <a:avLst/>
          </a:prstGeom>
          <a:noFill/>
        </p:spPr>
        <p:txBody>
          <a:bodyPr wrap="square" rtlCol="0">
            <a:spAutoFit/>
          </a:bodyPr>
          <a:lstStyle/>
          <a:p>
            <a:r>
              <a:rPr lang="en-GB" dirty="0"/>
              <a:t>Hi I’m Ken. I am 8 years old. I love to watch the TV and play on my computer games. I only go outside when my mam makes me take Rover for a walk. I love to eat pasta and pizzas. I like to drink banana milkshake. </a:t>
            </a:r>
          </a:p>
        </p:txBody>
      </p:sp>
      <p:sp>
        <p:nvSpPr>
          <p:cNvPr id="27" name="TextBox 26">
            <a:extLst>
              <a:ext uri="{FF2B5EF4-FFF2-40B4-BE49-F238E27FC236}">
                <a16:creationId xmlns:a16="http://schemas.microsoft.com/office/drawing/2014/main" id="{FD48EDCD-30EB-4DB5-8F45-B3048E7E6C78}"/>
              </a:ext>
            </a:extLst>
          </p:cNvPr>
          <p:cNvSpPr txBox="1"/>
          <p:nvPr/>
        </p:nvSpPr>
        <p:spPr>
          <a:xfrm>
            <a:off x="8050005" y="1449686"/>
            <a:ext cx="2105826" cy="369332"/>
          </a:xfrm>
          <a:prstGeom prst="rect">
            <a:avLst/>
          </a:prstGeom>
          <a:noFill/>
        </p:spPr>
        <p:txBody>
          <a:bodyPr wrap="square" rtlCol="0">
            <a:spAutoFit/>
          </a:bodyPr>
          <a:lstStyle/>
          <a:p>
            <a:r>
              <a:rPr lang="en-GB" dirty="0"/>
              <a:t>Mark out of 10!</a:t>
            </a:r>
          </a:p>
        </p:txBody>
      </p:sp>
      <p:sp>
        <p:nvSpPr>
          <p:cNvPr id="28" name="Rectangle: Rounded Corners 27">
            <a:extLst>
              <a:ext uri="{FF2B5EF4-FFF2-40B4-BE49-F238E27FC236}">
                <a16:creationId xmlns:a16="http://schemas.microsoft.com/office/drawing/2014/main" id="{7F603EA2-FA66-4260-80B4-DA6630836BF2}"/>
              </a:ext>
            </a:extLst>
          </p:cNvPr>
          <p:cNvSpPr/>
          <p:nvPr/>
        </p:nvSpPr>
        <p:spPr>
          <a:xfrm>
            <a:off x="8460974" y="1891883"/>
            <a:ext cx="870133" cy="68107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29" name="Rectangle: Rounded Corners 28">
            <a:extLst>
              <a:ext uri="{FF2B5EF4-FFF2-40B4-BE49-F238E27FC236}">
                <a16:creationId xmlns:a16="http://schemas.microsoft.com/office/drawing/2014/main" id="{C1870D92-D793-45A9-B3A8-F84DB0BF7E71}"/>
              </a:ext>
            </a:extLst>
          </p:cNvPr>
          <p:cNvSpPr/>
          <p:nvPr/>
        </p:nvSpPr>
        <p:spPr>
          <a:xfrm>
            <a:off x="8460974" y="5208344"/>
            <a:ext cx="870133" cy="68107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30" name="Rectangle: Rounded Corners 29">
            <a:extLst>
              <a:ext uri="{FF2B5EF4-FFF2-40B4-BE49-F238E27FC236}">
                <a16:creationId xmlns:a16="http://schemas.microsoft.com/office/drawing/2014/main" id="{5C98EE76-90F5-41A7-89AB-D7B6555C2832}"/>
              </a:ext>
            </a:extLst>
          </p:cNvPr>
          <p:cNvSpPr/>
          <p:nvPr/>
        </p:nvSpPr>
        <p:spPr>
          <a:xfrm>
            <a:off x="8460974" y="3419212"/>
            <a:ext cx="870133" cy="68107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31" name="Rectangle 30">
            <a:extLst>
              <a:ext uri="{FF2B5EF4-FFF2-40B4-BE49-F238E27FC236}">
                <a16:creationId xmlns:a16="http://schemas.microsoft.com/office/drawing/2014/main" id="{6A4C33DC-B17E-4D17-B86B-7C257471DE94}"/>
              </a:ext>
            </a:extLst>
          </p:cNvPr>
          <p:cNvSpPr/>
          <p:nvPr/>
        </p:nvSpPr>
        <p:spPr>
          <a:xfrm>
            <a:off x="9736194" y="2027040"/>
            <a:ext cx="1771318" cy="1015663"/>
          </a:xfrm>
          <a:prstGeom prst="rect">
            <a:avLst/>
          </a:prstGeom>
          <a:noFill/>
        </p:spPr>
        <p:txBody>
          <a:bodyPr wrap="none" lIns="91440" tIns="45720" rIns="91440" bIns="45720">
            <a:spAutoFit/>
          </a:bodyPr>
          <a:lstStyle/>
          <a:p>
            <a:pPr algn="ctr"/>
            <a:r>
              <a:rPr lang="en-US" sz="2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Can you give a </a:t>
            </a:r>
          </a:p>
          <a:p>
            <a:pPr algn="ctr"/>
            <a:r>
              <a:rPr lang="en-US" sz="2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reason </a:t>
            </a:r>
          </a:p>
          <a:p>
            <a:pPr algn="ctr"/>
            <a:r>
              <a:rPr lang="en-US" sz="2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for your mark?</a:t>
            </a:r>
          </a:p>
        </p:txBody>
      </p:sp>
      <p:sp>
        <p:nvSpPr>
          <p:cNvPr id="32" name="Rectangle 31">
            <a:extLst>
              <a:ext uri="{FF2B5EF4-FFF2-40B4-BE49-F238E27FC236}">
                <a16:creationId xmlns:a16="http://schemas.microsoft.com/office/drawing/2014/main" id="{3B3978BF-BD7B-4D99-874C-1F0CCA20DE77}"/>
              </a:ext>
            </a:extLst>
          </p:cNvPr>
          <p:cNvSpPr/>
          <p:nvPr/>
        </p:nvSpPr>
        <p:spPr>
          <a:xfrm>
            <a:off x="9476192" y="3542760"/>
            <a:ext cx="2343975" cy="1938992"/>
          </a:xfrm>
          <a:prstGeom prst="rect">
            <a:avLst/>
          </a:prstGeom>
          <a:noFill/>
        </p:spPr>
        <p:txBody>
          <a:bodyPr wrap="none" lIns="91440" tIns="45720" rIns="91440" bIns="45720">
            <a:spAutoFit/>
          </a:bodyPr>
          <a:lstStyle/>
          <a:p>
            <a:pPr algn="ctr"/>
            <a:r>
              <a:rPr lang="en-US" sz="2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What would you </a:t>
            </a:r>
          </a:p>
          <a:p>
            <a:pPr algn="ctr"/>
            <a:r>
              <a:rPr lang="en-US" sz="2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say to the </a:t>
            </a:r>
          </a:p>
          <a:p>
            <a:pPr algn="ctr"/>
            <a:r>
              <a:rPr lang="en-US" sz="2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unhealthiest </a:t>
            </a:r>
          </a:p>
          <a:p>
            <a:pPr algn="ctr"/>
            <a:r>
              <a:rPr lang="en-US" sz="2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child to </a:t>
            </a:r>
            <a:r>
              <a:rPr lang="en-US" sz="2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a:t>
            </a:r>
            <a:r>
              <a:rPr lang="en-US" sz="2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ersuade </a:t>
            </a:r>
          </a:p>
          <a:p>
            <a:pPr algn="ctr"/>
            <a:r>
              <a:rPr lang="en-US" sz="2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them to do </a:t>
            </a:r>
          </a:p>
          <a:p>
            <a:pPr algn="ctr"/>
            <a:r>
              <a:rPr lang="en-US" sz="2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something healthy ?</a:t>
            </a:r>
          </a:p>
        </p:txBody>
      </p:sp>
    </p:spTree>
    <p:extLst>
      <p:ext uri="{BB962C8B-B14F-4D97-AF65-F5344CB8AC3E}">
        <p14:creationId xmlns:p14="http://schemas.microsoft.com/office/powerpoint/2010/main" val="1104515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4631363-5C8B-4B68-AC6A-ABD922952CA9}"/>
              </a:ext>
            </a:extLst>
          </p:cNvPr>
          <p:cNvGrpSpPr>
            <a:grpSpLocks noChangeAspect="1"/>
          </p:cNvGrpSpPr>
          <p:nvPr/>
        </p:nvGrpSpPr>
        <p:grpSpPr>
          <a:xfrm>
            <a:off x="177208" y="233687"/>
            <a:ext cx="11837582" cy="6477000"/>
            <a:chOff x="177210" y="190500"/>
            <a:chExt cx="11837582" cy="6477000"/>
          </a:xfrm>
        </p:grpSpPr>
        <p:sp>
          <p:nvSpPr>
            <p:cNvPr id="4" name="Rectangle: Folded Corner 3">
              <a:extLst>
                <a:ext uri="{FF2B5EF4-FFF2-40B4-BE49-F238E27FC236}">
                  <a16:creationId xmlns:a16="http://schemas.microsoft.com/office/drawing/2014/main" id="{51C594C5-DE37-4299-A32B-7C31BCD4B917}"/>
                </a:ext>
              </a:extLst>
            </p:cNvPr>
            <p:cNvSpPr/>
            <p:nvPr/>
          </p:nvSpPr>
          <p:spPr>
            <a:xfrm>
              <a:off x="177210" y="190500"/>
              <a:ext cx="11837582" cy="6477000"/>
            </a:xfrm>
            <a:prstGeom prst="foldedCorner">
              <a:avLst>
                <a:gd name="adj" fmla="val 9116"/>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sp>
          <p:nvSpPr>
            <p:cNvPr id="5" name="Rectangle: Folded Corner 4">
              <a:extLst>
                <a:ext uri="{FF2B5EF4-FFF2-40B4-BE49-F238E27FC236}">
                  <a16:creationId xmlns:a16="http://schemas.microsoft.com/office/drawing/2014/main" id="{F1237199-D6C4-4CEC-AC86-5558AD228388}"/>
                </a:ext>
              </a:extLst>
            </p:cNvPr>
            <p:cNvSpPr/>
            <p:nvPr/>
          </p:nvSpPr>
          <p:spPr>
            <a:xfrm>
              <a:off x="279400" y="277776"/>
              <a:ext cx="11633200" cy="6302448"/>
            </a:xfrm>
            <a:prstGeom prst="foldedCorner">
              <a:avLst>
                <a:gd name="adj" fmla="val 8569"/>
              </a:avLst>
            </a:prstGeom>
            <a:ln>
              <a:solidFill>
                <a:srgbClr val="00B0F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pic>
          <p:nvPicPr>
            <p:cNvPr id="6" name="Picture 5">
              <a:extLst>
                <a:ext uri="{FF2B5EF4-FFF2-40B4-BE49-F238E27FC236}">
                  <a16:creationId xmlns:a16="http://schemas.microsoft.com/office/drawing/2014/main" id="{1CD86959-2EDA-4F57-A38C-D8D3E95BF766}"/>
                </a:ext>
              </a:extLst>
            </p:cNvPr>
            <p:cNvPicPr>
              <a:picLocks noChangeAspect="1"/>
            </p:cNvPicPr>
            <p:nvPr/>
          </p:nvPicPr>
          <p:blipFill>
            <a:blip r:embed="rId2"/>
            <a:stretch>
              <a:fillRect/>
            </a:stretch>
          </p:blipFill>
          <p:spPr>
            <a:xfrm>
              <a:off x="344724" y="351287"/>
              <a:ext cx="401896" cy="401896"/>
            </a:xfrm>
            <a:prstGeom prst="rect">
              <a:avLst/>
            </a:prstGeom>
          </p:spPr>
        </p:pic>
      </p:grpSp>
      <p:pic>
        <p:nvPicPr>
          <p:cNvPr id="7" name="Picture 6">
            <a:extLst>
              <a:ext uri="{FF2B5EF4-FFF2-40B4-BE49-F238E27FC236}">
                <a16:creationId xmlns:a16="http://schemas.microsoft.com/office/drawing/2014/main" id="{61E006C0-396F-4C5C-A1B4-90CCF91D6140}"/>
              </a:ext>
            </a:extLst>
          </p:cNvPr>
          <p:cNvPicPr>
            <a:picLocks noChangeAspect="1"/>
          </p:cNvPicPr>
          <p:nvPr/>
        </p:nvPicPr>
        <p:blipFill>
          <a:blip r:embed="rId3" cstate="hq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841146" y="520151"/>
            <a:ext cx="1053289" cy="1100102"/>
          </a:xfrm>
          <a:prstGeom prst="rect">
            <a:avLst/>
          </a:prstGeom>
        </p:spPr>
      </p:pic>
      <p:pic>
        <p:nvPicPr>
          <p:cNvPr id="11" name="Picture 10">
            <a:extLst>
              <a:ext uri="{FF2B5EF4-FFF2-40B4-BE49-F238E27FC236}">
                <a16:creationId xmlns:a16="http://schemas.microsoft.com/office/drawing/2014/main" id="{2C5B65AB-3278-46C9-BC34-BC251C48AB88}"/>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 xmlns:a1611="http://schemas.microsoft.com/office/drawing/2016/11/main" r:id="rId6"/>
              </a:ext>
            </a:extLst>
          </a:blip>
          <a:stretch>
            <a:fillRect/>
          </a:stretch>
        </p:blipFill>
        <p:spPr>
          <a:xfrm>
            <a:off x="392192" y="4405140"/>
            <a:ext cx="1428750" cy="1876425"/>
          </a:xfrm>
          <a:prstGeom prst="rect">
            <a:avLst/>
          </a:prstGeom>
        </p:spPr>
      </p:pic>
      <p:pic>
        <p:nvPicPr>
          <p:cNvPr id="17" name="Picture 16">
            <a:extLst>
              <a:ext uri="{FF2B5EF4-FFF2-40B4-BE49-F238E27FC236}">
                <a16:creationId xmlns:a16="http://schemas.microsoft.com/office/drawing/2014/main" id="{F505B39C-8306-4A8D-8C0C-78A5253E265E}"/>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 xmlns:a1611="http://schemas.microsoft.com/office/drawing/2016/11/main" r:id="rId8"/>
              </a:ext>
            </a:extLst>
          </a:blip>
          <a:stretch>
            <a:fillRect/>
          </a:stretch>
        </p:blipFill>
        <p:spPr>
          <a:xfrm>
            <a:off x="1854742" y="4531571"/>
            <a:ext cx="1381125" cy="1857375"/>
          </a:xfrm>
          <a:prstGeom prst="rect">
            <a:avLst/>
          </a:prstGeom>
        </p:spPr>
      </p:pic>
      <p:pic>
        <p:nvPicPr>
          <p:cNvPr id="20" name="Picture 19">
            <a:extLst>
              <a:ext uri="{FF2B5EF4-FFF2-40B4-BE49-F238E27FC236}">
                <a16:creationId xmlns:a16="http://schemas.microsoft.com/office/drawing/2014/main" id="{0AA5238B-10CD-4339-A65A-90B223C10EB2}"/>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 xmlns:a1611="http://schemas.microsoft.com/office/drawing/2016/11/main" r:id="rId10"/>
              </a:ext>
            </a:extLst>
          </a:blip>
          <a:stretch>
            <a:fillRect/>
          </a:stretch>
        </p:blipFill>
        <p:spPr>
          <a:xfrm>
            <a:off x="3375398" y="4028049"/>
            <a:ext cx="1381125" cy="2360897"/>
          </a:xfrm>
          <a:prstGeom prst="rect">
            <a:avLst/>
          </a:prstGeom>
        </p:spPr>
      </p:pic>
      <p:pic>
        <p:nvPicPr>
          <p:cNvPr id="23" name="Picture 22">
            <a:extLst>
              <a:ext uri="{FF2B5EF4-FFF2-40B4-BE49-F238E27FC236}">
                <a16:creationId xmlns:a16="http://schemas.microsoft.com/office/drawing/2014/main" id="{A31A8B66-6D6D-423F-8E76-8BC092E4C94A}"/>
              </a:ext>
            </a:extLst>
          </p:cNvPr>
          <p:cNvPicPr>
            <a:picLocks noChangeAspect="1"/>
          </p:cNvPicPr>
          <p:nvPr/>
        </p:nvPicPr>
        <p:blipFill>
          <a:blip r:embed="rId11" cstate="hqprint">
            <a:extLst>
              <a:ext uri="{28A0092B-C50C-407E-A947-70E740481C1C}">
                <a14:useLocalDpi xmlns:a14="http://schemas.microsoft.com/office/drawing/2010/main" val="0"/>
              </a:ext>
              <a:ext uri="{837473B0-CC2E-450A-ABE3-18F120FF3D39}">
                <a1611:picAttrSrcUrl xmlns="" xmlns:a1611="http://schemas.microsoft.com/office/drawing/2016/11/main" r:id="rId12"/>
              </a:ext>
            </a:extLst>
          </a:blip>
          <a:stretch>
            <a:fillRect/>
          </a:stretch>
        </p:blipFill>
        <p:spPr>
          <a:xfrm>
            <a:off x="4935927" y="4465784"/>
            <a:ext cx="859761" cy="1857375"/>
          </a:xfrm>
          <a:prstGeom prst="rect">
            <a:avLst/>
          </a:prstGeom>
        </p:spPr>
      </p:pic>
      <p:sp>
        <p:nvSpPr>
          <p:cNvPr id="24" name="Explosion: 14 Points 23">
            <a:extLst>
              <a:ext uri="{FF2B5EF4-FFF2-40B4-BE49-F238E27FC236}">
                <a16:creationId xmlns:a16="http://schemas.microsoft.com/office/drawing/2014/main" id="{E829860C-CD34-44C9-977F-91635F04C737}"/>
              </a:ext>
            </a:extLst>
          </p:cNvPr>
          <p:cNvSpPr/>
          <p:nvPr/>
        </p:nvSpPr>
        <p:spPr>
          <a:xfrm>
            <a:off x="777781" y="534841"/>
            <a:ext cx="6635590" cy="2937346"/>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Explosion: 14 Points 24">
            <a:extLst>
              <a:ext uri="{FF2B5EF4-FFF2-40B4-BE49-F238E27FC236}">
                <a16:creationId xmlns:a16="http://schemas.microsoft.com/office/drawing/2014/main" id="{B632C73C-CD4C-47F1-B2B4-7CA791CD1AA5}"/>
              </a:ext>
            </a:extLst>
          </p:cNvPr>
          <p:cNvSpPr/>
          <p:nvPr/>
        </p:nvSpPr>
        <p:spPr>
          <a:xfrm>
            <a:off x="907838" y="632471"/>
            <a:ext cx="6276727" cy="2814986"/>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949D9E40-9C88-49D2-B038-C32A68A1606F}"/>
              </a:ext>
            </a:extLst>
          </p:cNvPr>
          <p:cNvSpPr/>
          <p:nvPr/>
        </p:nvSpPr>
        <p:spPr>
          <a:xfrm rot="20974406">
            <a:off x="19202" y="1162800"/>
            <a:ext cx="7752351" cy="1754326"/>
          </a:xfrm>
          <a:prstGeom prst="rect">
            <a:avLst/>
          </a:prstGeom>
          <a:noFill/>
        </p:spPr>
        <p:txBody>
          <a:bodyPr wrap="square" lIns="91440" tIns="45720" rIns="91440" bIns="45720">
            <a:spAutoFit/>
          </a:bodyPr>
          <a:lstStyle/>
          <a:p>
            <a:pPr algn="ctr"/>
            <a:r>
              <a:rPr lang="en-US" sz="5400" b="1" cap="none" spc="0" dirty="0">
                <a:ln w="9525">
                  <a:solidFill>
                    <a:schemeClr val="bg1"/>
                  </a:solidFill>
                  <a:prstDash val="solid"/>
                </a:ln>
                <a:solidFill>
                  <a:schemeClr val="tx1"/>
                </a:solidFill>
                <a:latin typeface="Cooper Black" panose="0208090404030B020404" pitchFamily="18" charset="0"/>
              </a:rPr>
              <a:t>Superhero Training Camp</a:t>
            </a:r>
          </a:p>
        </p:txBody>
      </p:sp>
      <p:sp>
        <p:nvSpPr>
          <p:cNvPr id="26" name="TextBox 25">
            <a:extLst>
              <a:ext uri="{FF2B5EF4-FFF2-40B4-BE49-F238E27FC236}">
                <a16:creationId xmlns:a16="http://schemas.microsoft.com/office/drawing/2014/main" id="{F25A3DC3-1804-4C86-A0CE-61F0FD33B13B}"/>
              </a:ext>
            </a:extLst>
          </p:cNvPr>
          <p:cNvSpPr txBox="1"/>
          <p:nvPr/>
        </p:nvSpPr>
        <p:spPr>
          <a:xfrm>
            <a:off x="7026442" y="1185299"/>
            <a:ext cx="4408777" cy="4524315"/>
          </a:xfrm>
          <a:prstGeom prst="rect">
            <a:avLst/>
          </a:prstGeom>
          <a:noFill/>
        </p:spPr>
        <p:txBody>
          <a:bodyPr wrap="square" rtlCol="0">
            <a:spAutoFit/>
          </a:bodyPr>
          <a:lstStyle/>
          <a:p>
            <a:pPr algn="ctr"/>
            <a:r>
              <a:rPr lang="en-GB" sz="2400" dirty="0">
                <a:latin typeface="Arial Black" panose="020B0A04020102020204" pitchFamily="34" charset="0"/>
              </a:rPr>
              <a:t>Here are your new recruits for Superhero Training Camp!</a:t>
            </a:r>
          </a:p>
          <a:p>
            <a:pPr algn="ctr"/>
            <a:r>
              <a:rPr lang="en-GB" sz="2400" dirty="0">
                <a:latin typeface="Arial Black" panose="020B0A04020102020204" pitchFamily="34" charset="0"/>
              </a:rPr>
              <a:t>Can you plan a range of exercises that will improve their fitness and make them feel healthier and happier.</a:t>
            </a:r>
          </a:p>
          <a:p>
            <a:pPr algn="ctr"/>
            <a:r>
              <a:rPr lang="en-GB" sz="2400" dirty="0">
                <a:latin typeface="Arial Black" panose="020B0A04020102020204" pitchFamily="34" charset="0"/>
              </a:rPr>
              <a:t>Can plan a healthy diet full of super foods to help improve their brain power and well being.</a:t>
            </a:r>
          </a:p>
        </p:txBody>
      </p:sp>
    </p:spTree>
    <p:extLst>
      <p:ext uri="{BB962C8B-B14F-4D97-AF65-F5344CB8AC3E}">
        <p14:creationId xmlns:p14="http://schemas.microsoft.com/office/powerpoint/2010/main" val="1660541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Folded Corner 3">
            <a:extLst>
              <a:ext uri="{FF2B5EF4-FFF2-40B4-BE49-F238E27FC236}">
                <a16:creationId xmlns:a16="http://schemas.microsoft.com/office/drawing/2014/main" id="{51C594C5-DE37-4299-A32B-7C31BCD4B917}"/>
              </a:ext>
            </a:extLst>
          </p:cNvPr>
          <p:cNvSpPr/>
          <p:nvPr/>
        </p:nvSpPr>
        <p:spPr>
          <a:xfrm>
            <a:off x="177210" y="190500"/>
            <a:ext cx="11837582" cy="6477000"/>
          </a:xfrm>
          <a:prstGeom prst="foldedCorner">
            <a:avLst>
              <a:gd name="adj" fmla="val 9116"/>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sp>
        <p:nvSpPr>
          <p:cNvPr id="5" name="Rectangle: Folded Corner 4">
            <a:extLst>
              <a:ext uri="{FF2B5EF4-FFF2-40B4-BE49-F238E27FC236}">
                <a16:creationId xmlns:a16="http://schemas.microsoft.com/office/drawing/2014/main" id="{F1237199-D6C4-4CEC-AC86-5558AD228388}"/>
              </a:ext>
            </a:extLst>
          </p:cNvPr>
          <p:cNvSpPr/>
          <p:nvPr/>
        </p:nvSpPr>
        <p:spPr>
          <a:xfrm>
            <a:off x="279400" y="277776"/>
            <a:ext cx="11633200" cy="6302448"/>
          </a:xfrm>
          <a:prstGeom prst="foldedCorner">
            <a:avLst>
              <a:gd name="adj" fmla="val 8569"/>
            </a:avLst>
          </a:prstGeom>
          <a:ln>
            <a:solidFill>
              <a:srgbClr val="00B0F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pic>
        <p:nvPicPr>
          <p:cNvPr id="6" name="Picture 5">
            <a:extLst>
              <a:ext uri="{FF2B5EF4-FFF2-40B4-BE49-F238E27FC236}">
                <a16:creationId xmlns:a16="http://schemas.microsoft.com/office/drawing/2014/main" id="{1CD86959-2EDA-4F57-A38C-D8D3E95BF766}"/>
              </a:ext>
            </a:extLst>
          </p:cNvPr>
          <p:cNvPicPr>
            <a:picLocks noChangeAspect="1"/>
          </p:cNvPicPr>
          <p:nvPr/>
        </p:nvPicPr>
        <p:blipFill>
          <a:blip r:embed="rId2"/>
          <a:stretch>
            <a:fillRect/>
          </a:stretch>
        </p:blipFill>
        <p:spPr>
          <a:xfrm>
            <a:off x="344724" y="351287"/>
            <a:ext cx="401896" cy="401896"/>
          </a:xfrm>
          <a:prstGeom prst="rect">
            <a:avLst/>
          </a:prstGeom>
        </p:spPr>
      </p:pic>
      <p:sp>
        <p:nvSpPr>
          <p:cNvPr id="2" name="Rectangle 1">
            <a:extLst>
              <a:ext uri="{FF2B5EF4-FFF2-40B4-BE49-F238E27FC236}">
                <a16:creationId xmlns:a16="http://schemas.microsoft.com/office/drawing/2014/main" id="{5E37BC8C-4C40-4EB1-90EC-D5274E7E915F}"/>
              </a:ext>
            </a:extLst>
          </p:cNvPr>
          <p:cNvSpPr/>
          <p:nvPr/>
        </p:nvSpPr>
        <p:spPr>
          <a:xfrm>
            <a:off x="2353217" y="2202843"/>
            <a:ext cx="8101864" cy="2585323"/>
          </a:xfrm>
          <a:prstGeom prst="rect">
            <a:avLst/>
          </a:prstGeom>
          <a:noFill/>
        </p:spPr>
        <p:txBody>
          <a:bodyPr wrap="squar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Why do you think exercise is important for keeping healthy?</a:t>
            </a:r>
          </a:p>
        </p:txBody>
      </p:sp>
      <p:pic>
        <p:nvPicPr>
          <p:cNvPr id="1026" name="Picture 2">
            <a:extLst>
              <a:ext uri="{FF2B5EF4-FFF2-40B4-BE49-F238E27FC236}">
                <a16:creationId xmlns:a16="http://schemas.microsoft.com/office/drawing/2014/main" id="{0985A3E4-DD7F-4398-A0A5-C3432E50AB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20" y="1137157"/>
            <a:ext cx="1504407" cy="15044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3B5CB43-F836-4BC8-A249-3CFC009C3C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9521504" y="4713528"/>
            <a:ext cx="1458271" cy="1323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723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F82C7F1-DB48-4C0A-A125-CEA46E2895A3}"/>
              </a:ext>
            </a:extLst>
          </p:cNvPr>
          <p:cNvGrpSpPr/>
          <p:nvPr/>
        </p:nvGrpSpPr>
        <p:grpSpPr>
          <a:xfrm>
            <a:off x="177209" y="190500"/>
            <a:ext cx="11837582" cy="6477000"/>
            <a:chOff x="177210" y="190500"/>
            <a:chExt cx="11837582" cy="6477000"/>
          </a:xfrm>
        </p:grpSpPr>
        <p:sp>
          <p:nvSpPr>
            <p:cNvPr id="4" name="Rectangle: Folded Corner 3">
              <a:extLst>
                <a:ext uri="{FF2B5EF4-FFF2-40B4-BE49-F238E27FC236}">
                  <a16:creationId xmlns:a16="http://schemas.microsoft.com/office/drawing/2014/main" id="{51C594C5-DE37-4299-A32B-7C31BCD4B917}"/>
                </a:ext>
              </a:extLst>
            </p:cNvPr>
            <p:cNvSpPr>
              <a:spLocks noChangeAspect="1"/>
            </p:cNvSpPr>
            <p:nvPr/>
          </p:nvSpPr>
          <p:spPr>
            <a:xfrm>
              <a:off x="177210" y="190500"/>
              <a:ext cx="11837582" cy="6477000"/>
            </a:xfrm>
            <a:prstGeom prst="foldedCorner">
              <a:avLst>
                <a:gd name="adj" fmla="val 9116"/>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sp>
          <p:nvSpPr>
            <p:cNvPr id="5" name="Rectangle: Folded Corner 4">
              <a:extLst>
                <a:ext uri="{FF2B5EF4-FFF2-40B4-BE49-F238E27FC236}">
                  <a16:creationId xmlns:a16="http://schemas.microsoft.com/office/drawing/2014/main" id="{F1237199-D6C4-4CEC-AC86-5558AD228388}"/>
                </a:ext>
              </a:extLst>
            </p:cNvPr>
            <p:cNvSpPr>
              <a:spLocks noChangeAspect="1"/>
            </p:cNvSpPr>
            <p:nvPr/>
          </p:nvSpPr>
          <p:spPr>
            <a:xfrm>
              <a:off x="279400" y="277776"/>
              <a:ext cx="11633200" cy="6302448"/>
            </a:xfrm>
            <a:prstGeom prst="foldedCorner">
              <a:avLst>
                <a:gd name="adj" fmla="val 8569"/>
              </a:avLst>
            </a:prstGeom>
            <a:ln>
              <a:solidFill>
                <a:srgbClr val="00B0F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pic>
          <p:nvPicPr>
            <p:cNvPr id="6" name="Picture 5">
              <a:extLst>
                <a:ext uri="{FF2B5EF4-FFF2-40B4-BE49-F238E27FC236}">
                  <a16:creationId xmlns:a16="http://schemas.microsoft.com/office/drawing/2014/main" id="{1CD86959-2EDA-4F57-A38C-D8D3E95BF766}"/>
                </a:ext>
              </a:extLst>
            </p:cNvPr>
            <p:cNvPicPr>
              <a:picLocks noChangeAspect="1"/>
            </p:cNvPicPr>
            <p:nvPr/>
          </p:nvPicPr>
          <p:blipFill>
            <a:blip r:embed="rId2"/>
            <a:stretch>
              <a:fillRect/>
            </a:stretch>
          </p:blipFill>
          <p:spPr>
            <a:xfrm>
              <a:off x="344724" y="351287"/>
              <a:ext cx="401896" cy="401896"/>
            </a:xfrm>
            <a:prstGeom prst="rect">
              <a:avLst/>
            </a:prstGeom>
          </p:spPr>
        </p:pic>
      </p:grpSp>
      <p:sp>
        <p:nvSpPr>
          <p:cNvPr id="7" name="Rectangle 6">
            <a:extLst>
              <a:ext uri="{FF2B5EF4-FFF2-40B4-BE49-F238E27FC236}">
                <a16:creationId xmlns:a16="http://schemas.microsoft.com/office/drawing/2014/main" id="{CEDEC004-A5D9-4A94-AD7B-970BC27F7359}"/>
              </a:ext>
            </a:extLst>
          </p:cNvPr>
          <p:cNvSpPr/>
          <p:nvPr/>
        </p:nvSpPr>
        <p:spPr>
          <a:xfrm>
            <a:off x="956345" y="687897"/>
            <a:ext cx="9883137" cy="584775"/>
          </a:xfrm>
          <a:prstGeom prst="rect">
            <a:avLst/>
          </a:prstGeom>
          <a:noFill/>
        </p:spPr>
        <p:txBody>
          <a:bodyPr wrap="square" lIns="91440" tIns="45720" rIns="91440" bIns="45720">
            <a:spAutoFit/>
          </a:bodyPr>
          <a:lstStyle/>
          <a:p>
            <a:pPr algn="ctr"/>
            <a:endParaRPr lang="en-GB" sz="3200" b="1" dirty="0">
              <a:ln w="12700">
                <a:solidFill>
                  <a:schemeClr val="accent1"/>
                </a:solidFill>
                <a:prstDash val="solid"/>
              </a:ln>
              <a:pattFill prst="pct50">
                <a:fgClr>
                  <a:schemeClr val="accent1"/>
                </a:fgClr>
                <a:bgClr>
                  <a:schemeClr val="accent1">
                    <a:lumMod val="20000"/>
                    <a:lumOff val="80000"/>
                  </a:schemeClr>
                </a:bgClr>
              </a:pattFill>
            </a:endParaRPr>
          </a:p>
        </p:txBody>
      </p:sp>
      <p:sp>
        <p:nvSpPr>
          <p:cNvPr id="9" name="Rectangle 8">
            <a:extLst>
              <a:ext uri="{FF2B5EF4-FFF2-40B4-BE49-F238E27FC236}">
                <a16:creationId xmlns:a16="http://schemas.microsoft.com/office/drawing/2014/main" id="{22D034F5-22B6-4BDC-91B3-6249B6CE2B85}"/>
              </a:ext>
            </a:extLst>
          </p:cNvPr>
          <p:cNvSpPr/>
          <p:nvPr/>
        </p:nvSpPr>
        <p:spPr>
          <a:xfrm>
            <a:off x="956345" y="979875"/>
            <a:ext cx="10089813" cy="3416320"/>
          </a:xfrm>
          <a:prstGeom prst="rect">
            <a:avLst/>
          </a:prstGeom>
          <a:noFill/>
        </p:spPr>
        <p:txBody>
          <a:bodyPr wrap="none" lIns="91440" tIns="45720" rIns="91440" bIns="45720">
            <a:spAutoFit/>
          </a:bodyPr>
          <a:lstStyle/>
          <a:p>
            <a:pPr algn="ctr"/>
            <a:r>
              <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Exercise is anything we do that uses your body </a:t>
            </a:r>
          </a:p>
          <a:p>
            <a:pPr algn="ctr"/>
            <a:r>
              <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in a physical way, such as walking, swimming, </a:t>
            </a:r>
          </a:p>
          <a:p>
            <a:pPr algn="ctr"/>
            <a:r>
              <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jumping, throwing, dancing.</a:t>
            </a:r>
          </a:p>
          <a:p>
            <a:pPr algn="ctr"/>
            <a:r>
              <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Exercise helps to keep your heart and lungs healthy.</a:t>
            </a:r>
          </a:p>
          <a:p>
            <a:pPr algn="ctr"/>
            <a:endPar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a:p>
            <a:pPr algn="ctr"/>
            <a:endPar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10" name="Picture 9">
            <a:extLst>
              <a:ext uri="{FF2B5EF4-FFF2-40B4-BE49-F238E27FC236}">
                <a16:creationId xmlns:a16="http://schemas.microsoft.com/office/drawing/2014/main" id="{A52274A6-85BA-4F1F-A048-954256440839}"/>
              </a:ext>
            </a:extLst>
          </p:cNvPr>
          <p:cNvPicPr>
            <a:picLocks noChangeAspect="1"/>
          </p:cNvPicPr>
          <p:nvPr/>
        </p:nvPicPr>
        <p:blipFill rotWithShape="1">
          <a:blip r:embed="rId3" cstate="hq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rcRect r="8485"/>
          <a:stretch/>
        </p:blipFill>
        <p:spPr>
          <a:xfrm>
            <a:off x="1259108" y="4017191"/>
            <a:ext cx="1265698" cy="1563442"/>
          </a:xfrm>
          <a:prstGeom prst="rect">
            <a:avLst/>
          </a:prstGeom>
        </p:spPr>
      </p:pic>
      <p:pic>
        <p:nvPicPr>
          <p:cNvPr id="12" name="Picture 11">
            <a:extLst>
              <a:ext uri="{FF2B5EF4-FFF2-40B4-BE49-F238E27FC236}">
                <a16:creationId xmlns:a16="http://schemas.microsoft.com/office/drawing/2014/main" id="{4C5AE9DD-0641-4EC4-B0FC-7DE82AE3A1D7}"/>
              </a:ext>
            </a:extLst>
          </p:cNvPr>
          <p:cNvPicPr>
            <a:picLocks noChangeAspect="1"/>
          </p:cNvPicPr>
          <p:nvPr/>
        </p:nvPicPr>
        <p:blipFill>
          <a:blip r:embed="rId5" cstate="hqprint">
            <a:extLst>
              <a:ext uri="{28A0092B-C50C-407E-A947-70E740481C1C}">
                <a14:useLocalDpi xmlns:a14="http://schemas.microsoft.com/office/drawing/2010/main" val="0"/>
              </a:ext>
              <a:ext uri="{837473B0-CC2E-450A-ABE3-18F120FF3D39}">
                <a1611:picAttrSrcUrl xmlns="" xmlns:a1611="http://schemas.microsoft.com/office/drawing/2016/11/main" r:id="rId6"/>
              </a:ext>
            </a:extLst>
          </a:blip>
          <a:stretch>
            <a:fillRect/>
          </a:stretch>
        </p:blipFill>
        <p:spPr>
          <a:xfrm>
            <a:off x="2908041" y="4169965"/>
            <a:ext cx="1449324" cy="1981200"/>
          </a:xfrm>
          <a:prstGeom prst="rect">
            <a:avLst/>
          </a:prstGeom>
        </p:spPr>
      </p:pic>
      <p:pic>
        <p:nvPicPr>
          <p:cNvPr id="14" name="Picture 13">
            <a:extLst>
              <a:ext uri="{FF2B5EF4-FFF2-40B4-BE49-F238E27FC236}">
                <a16:creationId xmlns:a16="http://schemas.microsoft.com/office/drawing/2014/main" id="{4FDB8508-8A2F-44A6-9477-D304DED9704A}"/>
              </a:ext>
            </a:extLst>
          </p:cNvPr>
          <p:cNvPicPr>
            <a:picLocks noChangeAspect="1"/>
          </p:cNvPicPr>
          <p:nvPr/>
        </p:nvPicPr>
        <p:blipFill>
          <a:blip r:embed="rId7" cstate="hqprint">
            <a:extLst>
              <a:ext uri="{28A0092B-C50C-407E-A947-70E740481C1C}">
                <a14:useLocalDpi xmlns:a14="http://schemas.microsoft.com/office/drawing/2010/main" val="0"/>
              </a:ext>
              <a:ext uri="{837473B0-CC2E-450A-ABE3-18F120FF3D39}">
                <a1611:picAttrSrcUrl xmlns="" xmlns:a1611="http://schemas.microsoft.com/office/drawing/2016/11/main" r:id="rId8"/>
              </a:ext>
            </a:extLst>
          </a:blip>
          <a:stretch>
            <a:fillRect/>
          </a:stretch>
        </p:blipFill>
        <p:spPr>
          <a:xfrm>
            <a:off x="4558244" y="4544827"/>
            <a:ext cx="2249577" cy="1223424"/>
          </a:xfrm>
          <a:prstGeom prst="rect">
            <a:avLst/>
          </a:prstGeom>
        </p:spPr>
      </p:pic>
      <p:pic>
        <p:nvPicPr>
          <p:cNvPr id="16" name="Picture 15">
            <a:extLst>
              <a:ext uri="{FF2B5EF4-FFF2-40B4-BE49-F238E27FC236}">
                <a16:creationId xmlns:a16="http://schemas.microsoft.com/office/drawing/2014/main" id="{8151148B-3F7E-4091-87A1-5145FD27C82D}"/>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 xmlns:a1611="http://schemas.microsoft.com/office/drawing/2016/11/main" r:id="rId10"/>
              </a:ext>
            </a:extLst>
          </a:blip>
          <a:stretch>
            <a:fillRect/>
          </a:stretch>
        </p:blipFill>
        <p:spPr>
          <a:xfrm>
            <a:off x="6910011" y="4639835"/>
            <a:ext cx="1606216" cy="1399703"/>
          </a:xfrm>
          <a:prstGeom prst="rect">
            <a:avLst/>
          </a:prstGeom>
        </p:spPr>
      </p:pic>
      <p:pic>
        <p:nvPicPr>
          <p:cNvPr id="18" name="Picture 17">
            <a:extLst>
              <a:ext uri="{FF2B5EF4-FFF2-40B4-BE49-F238E27FC236}">
                <a16:creationId xmlns:a16="http://schemas.microsoft.com/office/drawing/2014/main" id="{DD55A0A1-6535-4575-94B3-CB822D2556F3}"/>
              </a:ext>
            </a:extLst>
          </p:cNvPr>
          <p:cNvPicPr>
            <a:picLocks noChangeAspect="1"/>
          </p:cNvPicPr>
          <p:nvPr/>
        </p:nvPicPr>
        <p:blipFill>
          <a:blip r:embed="rId11" cstate="hqprint">
            <a:extLst>
              <a:ext uri="{28A0092B-C50C-407E-A947-70E740481C1C}">
                <a14:useLocalDpi xmlns:a14="http://schemas.microsoft.com/office/drawing/2010/main" val="0"/>
              </a:ext>
              <a:ext uri="{837473B0-CC2E-450A-ABE3-18F120FF3D39}">
                <a1611:picAttrSrcUrl xmlns="" xmlns:a1611="http://schemas.microsoft.com/office/drawing/2016/11/main" r:id="rId12"/>
              </a:ext>
            </a:extLst>
          </a:blip>
          <a:stretch>
            <a:fillRect/>
          </a:stretch>
        </p:blipFill>
        <p:spPr>
          <a:xfrm>
            <a:off x="9003505" y="4169965"/>
            <a:ext cx="1395832" cy="1563442"/>
          </a:xfrm>
          <a:prstGeom prst="rect">
            <a:avLst/>
          </a:prstGeom>
        </p:spPr>
      </p:pic>
    </p:spTree>
    <p:extLst>
      <p:ext uri="{BB962C8B-B14F-4D97-AF65-F5344CB8AC3E}">
        <p14:creationId xmlns:p14="http://schemas.microsoft.com/office/powerpoint/2010/main" val="4081856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4631363-5C8B-4B68-AC6A-ABD922952CA9}"/>
              </a:ext>
            </a:extLst>
          </p:cNvPr>
          <p:cNvGrpSpPr/>
          <p:nvPr/>
        </p:nvGrpSpPr>
        <p:grpSpPr>
          <a:xfrm>
            <a:off x="177210" y="190500"/>
            <a:ext cx="11837582" cy="6477000"/>
            <a:chOff x="177210" y="190500"/>
            <a:chExt cx="11837582" cy="6477000"/>
          </a:xfrm>
        </p:grpSpPr>
        <p:sp>
          <p:nvSpPr>
            <p:cNvPr id="4" name="Rectangle: Folded Corner 3">
              <a:extLst>
                <a:ext uri="{FF2B5EF4-FFF2-40B4-BE49-F238E27FC236}">
                  <a16:creationId xmlns:a16="http://schemas.microsoft.com/office/drawing/2014/main" id="{51C594C5-DE37-4299-A32B-7C31BCD4B917}"/>
                </a:ext>
              </a:extLst>
            </p:cNvPr>
            <p:cNvSpPr/>
            <p:nvPr/>
          </p:nvSpPr>
          <p:spPr>
            <a:xfrm>
              <a:off x="177210" y="190500"/>
              <a:ext cx="11837582" cy="6477000"/>
            </a:xfrm>
            <a:prstGeom prst="foldedCorner">
              <a:avLst>
                <a:gd name="adj" fmla="val 9116"/>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sp>
          <p:nvSpPr>
            <p:cNvPr id="5" name="Rectangle: Folded Corner 4">
              <a:extLst>
                <a:ext uri="{FF2B5EF4-FFF2-40B4-BE49-F238E27FC236}">
                  <a16:creationId xmlns:a16="http://schemas.microsoft.com/office/drawing/2014/main" id="{F1237199-D6C4-4CEC-AC86-5558AD228388}"/>
                </a:ext>
              </a:extLst>
            </p:cNvPr>
            <p:cNvSpPr/>
            <p:nvPr/>
          </p:nvSpPr>
          <p:spPr>
            <a:xfrm>
              <a:off x="279400" y="277776"/>
              <a:ext cx="11633200" cy="6302448"/>
            </a:xfrm>
            <a:prstGeom prst="foldedCorner">
              <a:avLst>
                <a:gd name="adj" fmla="val 8569"/>
              </a:avLst>
            </a:prstGeom>
            <a:ln>
              <a:solidFill>
                <a:srgbClr val="00B0F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pic>
          <p:nvPicPr>
            <p:cNvPr id="6" name="Picture 5">
              <a:extLst>
                <a:ext uri="{FF2B5EF4-FFF2-40B4-BE49-F238E27FC236}">
                  <a16:creationId xmlns:a16="http://schemas.microsoft.com/office/drawing/2014/main" id="{1CD86959-2EDA-4F57-A38C-D8D3E95BF766}"/>
                </a:ext>
              </a:extLst>
            </p:cNvPr>
            <p:cNvPicPr>
              <a:picLocks noChangeAspect="1"/>
            </p:cNvPicPr>
            <p:nvPr/>
          </p:nvPicPr>
          <p:blipFill>
            <a:blip r:embed="rId2"/>
            <a:stretch>
              <a:fillRect/>
            </a:stretch>
          </p:blipFill>
          <p:spPr>
            <a:xfrm>
              <a:off x="344724" y="351287"/>
              <a:ext cx="401896" cy="401896"/>
            </a:xfrm>
            <a:prstGeom prst="rect">
              <a:avLst/>
            </a:prstGeom>
          </p:spPr>
        </p:pic>
      </p:grpSp>
      <p:sp>
        <p:nvSpPr>
          <p:cNvPr id="3" name="Rectangle 2">
            <a:extLst>
              <a:ext uri="{FF2B5EF4-FFF2-40B4-BE49-F238E27FC236}">
                <a16:creationId xmlns:a16="http://schemas.microsoft.com/office/drawing/2014/main" id="{DE9350E2-F00A-47AE-AC36-CED970609315}"/>
              </a:ext>
            </a:extLst>
          </p:cNvPr>
          <p:cNvSpPr/>
          <p:nvPr/>
        </p:nvSpPr>
        <p:spPr>
          <a:xfrm>
            <a:off x="987944" y="552235"/>
            <a:ext cx="8297401" cy="769441"/>
          </a:xfrm>
          <a:prstGeom prst="rect">
            <a:avLst/>
          </a:prstGeom>
          <a:noFill/>
        </p:spPr>
        <p:txBody>
          <a:bodyPr wrap="none" lIns="91440" tIns="45720" rIns="91440" bIns="45720">
            <a:spAutoFit/>
          </a:bodyPr>
          <a:lstStyle/>
          <a:p>
            <a:pPr algn="ctr"/>
            <a:r>
              <a:rPr lang="en-US" sz="4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What happens when you exercise?</a:t>
            </a:r>
            <a:endParaRPr lang="en-US" sz="4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17" name="Picture 2">
            <a:extLst>
              <a:ext uri="{FF2B5EF4-FFF2-40B4-BE49-F238E27FC236}">
                <a16:creationId xmlns:a16="http://schemas.microsoft.com/office/drawing/2014/main" id="{87C09EBC-D737-4D44-8B26-7B2C9BFE32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2388" y="533957"/>
            <a:ext cx="1504407" cy="1504407"/>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C2757B75-19AF-4FA1-A5B9-747D141ABEE4}"/>
              </a:ext>
            </a:extLst>
          </p:cNvPr>
          <p:cNvGrpSpPr/>
          <p:nvPr/>
        </p:nvGrpSpPr>
        <p:grpSpPr>
          <a:xfrm rot="20774425">
            <a:off x="545672" y="1890541"/>
            <a:ext cx="2983832" cy="1491915"/>
            <a:chOff x="4106779" y="-2358189"/>
            <a:chExt cx="3080084" cy="1622250"/>
          </a:xfrm>
        </p:grpSpPr>
        <p:sp>
          <p:nvSpPr>
            <p:cNvPr id="7" name="Rectangle: Rounded Corners 6">
              <a:extLst>
                <a:ext uri="{FF2B5EF4-FFF2-40B4-BE49-F238E27FC236}">
                  <a16:creationId xmlns:a16="http://schemas.microsoft.com/office/drawing/2014/main" id="{86173702-6C8B-4C20-8A90-A0D470E89948}"/>
                </a:ext>
              </a:extLst>
            </p:cNvPr>
            <p:cNvSpPr/>
            <p:nvPr/>
          </p:nvSpPr>
          <p:spPr>
            <a:xfrm>
              <a:off x="4106779" y="-2358189"/>
              <a:ext cx="3080084" cy="1622250"/>
            </a:xfrm>
            <a:prstGeom prst="roundRect">
              <a:avLst/>
            </a:prstGeom>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lvl="1" algn="ctr"/>
              <a:r>
                <a:rPr lang="en-GB" sz="4400" dirty="0">
                  <a:latin typeface="Elephant" panose="02020904090505020303" pitchFamily="18" charset="0"/>
                </a:rPr>
                <a:t>   </a:t>
              </a:r>
              <a:r>
                <a:rPr lang="en-GB" sz="4400" dirty="0">
                  <a:solidFill>
                    <a:srgbClr val="00B050"/>
                  </a:solidFill>
                  <a:latin typeface="Elephant" panose="02020904090505020303" pitchFamily="18" charset="0"/>
                </a:rPr>
                <a:t>Try it       </a:t>
              </a:r>
            </a:p>
            <a:p>
              <a:pPr lvl="1" algn="ctr"/>
              <a:r>
                <a:rPr lang="en-GB" sz="4400" dirty="0">
                  <a:solidFill>
                    <a:srgbClr val="00B050"/>
                  </a:solidFill>
                  <a:latin typeface="Elephant" panose="02020904090505020303" pitchFamily="18" charset="0"/>
                </a:rPr>
                <a:t>    out!</a:t>
              </a:r>
            </a:p>
          </p:txBody>
        </p:sp>
        <p:pic>
          <p:nvPicPr>
            <p:cNvPr id="9" name="Graphic 8" descr="Thumbs up sign">
              <a:extLst>
                <a:ext uri="{FF2B5EF4-FFF2-40B4-BE49-F238E27FC236}">
                  <a16:creationId xmlns:a16="http://schemas.microsoft.com/office/drawing/2014/main" id="{F4E8C278-9055-43D7-83CB-9A65A90E5FA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4252959" y="-2211755"/>
              <a:ext cx="1201357" cy="1201357"/>
            </a:xfrm>
            <a:prstGeom prst="rect">
              <a:avLst/>
            </a:prstGeom>
          </p:spPr>
        </p:pic>
      </p:grpSp>
      <p:sp>
        <p:nvSpPr>
          <p:cNvPr id="11" name="Rectangle 10">
            <a:extLst>
              <a:ext uri="{FF2B5EF4-FFF2-40B4-BE49-F238E27FC236}">
                <a16:creationId xmlns:a16="http://schemas.microsoft.com/office/drawing/2014/main" id="{B9C4FFC1-3E9C-48FE-B52D-4B89EB8A9804}"/>
              </a:ext>
            </a:extLst>
          </p:cNvPr>
          <p:cNvSpPr/>
          <p:nvPr/>
        </p:nvSpPr>
        <p:spPr>
          <a:xfrm>
            <a:off x="1973846" y="3524327"/>
            <a:ext cx="7937109" cy="2492990"/>
          </a:xfrm>
          <a:prstGeom prst="rect">
            <a:avLst/>
          </a:prstGeom>
          <a:noFill/>
        </p:spPr>
        <p:txBody>
          <a:bodyPr wrap="none" lIns="91440" tIns="45720" rIns="91440" bIns="45720">
            <a:spAutoFit/>
          </a:bodyPr>
          <a:lstStyle/>
          <a:p>
            <a:pPr algn="ctr"/>
            <a:r>
              <a:rPr lang="en-US" sz="3600" b="1" cap="none" spc="0" dirty="0">
                <a:ln w="0"/>
                <a:solidFill>
                  <a:schemeClr val="tx1"/>
                </a:solidFill>
                <a:effectLst>
                  <a:outerShdw blurRad="38100" dist="19050" dir="2700000" algn="tl" rotWithShape="0">
                    <a:schemeClr val="dk1">
                      <a:alpha val="40000"/>
                    </a:schemeClr>
                  </a:outerShdw>
                </a:effectLst>
              </a:rPr>
              <a:t>Use the chart on the next page to collect</a:t>
            </a:r>
          </a:p>
          <a:p>
            <a:pPr algn="ctr"/>
            <a:r>
              <a:rPr lang="en-US" sz="3600" b="1" dirty="0">
                <a:ln w="0"/>
                <a:effectLst>
                  <a:outerShdw blurRad="38100" dist="19050" dir="2700000" algn="tl" rotWithShape="0">
                    <a:schemeClr val="dk1">
                      <a:alpha val="40000"/>
                    </a:schemeClr>
                  </a:outerShdw>
                </a:effectLst>
              </a:rPr>
              <a:t>data about exercise.</a:t>
            </a:r>
          </a:p>
          <a:p>
            <a:pPr algn="ctr"/>
            <a:r>
              <a:rPr lang="en-US" sz="2800" cap="none" spc="0" dirty="0">
                <a:ln w="0"/>
                <a:solidFill>
                  <a:schemeClr val="tx1"/>
                </a:solidFill>
                <a:effectLst>
                  <a:outerShdw blurRad="38100" dist="19050" dir="2700000" algn="tl" rotWithShape="0">
                    <a:schemeClr val="dk1">
                      <a:alpha val="40000"/>
                    </a:schemeClr>
                  </a:outerShdw>
                </a:effectLst>
              </a:rPr>
              <a:t>For each stage measure and record your pulse.</a:t>
            </a:r>
          </a:p>
          <a:p>
            <a:pPr algn="ctr"/>
            <a:r>
              <a:rPr lang="en-US" sz="2800" cap="none" spc="0" dirty="0">
                <a:ln w="0"/>
                <a:solidFill>
                  <a:schemeClr val="tx1"/>
                </a:solidFill>
                <a:effectLst>
                  <a:outerShdw blurRad="38100" dist="19050" dir="2700000" algn="tl" rotWithShape="0">
                    <a:schemeClr val="dk1">
                      <a:alpha val="40000"/>
                    </a:schemeClr>
                  </a:outerShdw>
                </a:effectLst>
              </a:rPr>
              <a:t>Ask a grown-up to time you counting how many </a:t>
            </a:r>
          </a:p>
          <a:p>
            <a:pPr algn="ctr"/>
            <a:r>
              <a:rPr lang="en-US" sz="2800" cap="none" spc="0" dirty="0">
                <a:ln w="0"/>
                <a:solidFill>
                  <a:schemeClr val="tx1"/>
                </a:solidFill>
                <a:effectLst>
                  <a:outerShdw blurRad="38100" dist="19050" dir="2700000" algn="tl" rotWithShape="0">
                    <a:schemeClr val="dk1">
                      <a:alpha val="40000"/>
                    </a:schemeClr>
                  </a:outerShdw>
                </a:effectLst>
              </a:rPr>
              <a:t>pulses you can feel in 30 seconds. </a:t>
            </a:r>
            <a:endParaRPr lang="en-US" sz="2800" cap="none" spc="0" dirty="0">
              <a:ln w="0"/>
              <a:solidFill>
                <a:schemeClr val="tx1"/>
              </a:solidFill>
            </a:endParaRPr>
          </a:p>
        </p:txBody>
      </p:sp>
      <p:pic>
        <p:nvPicPr>
          <p:cNvPr id="1028" name="Picture 4">
            <a:extLst>
              <a:ext uri="{FF2B5EF4-FFF2-40B4-BE49-F238E27FC236}">
                <a16:creationId xmlns:a16="http://schemas.microsoft.com/office/drawing/2014/main" id="{15EB29CC-F256-454D-B044-426DC6C4C4A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31581" y="4158563"/>
            <a:ext cx="1415214" cy="169825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E9C602E-F04D-44A8-B352-D3243CCC985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1166" y="4981313"/>
            <a:ext cx="1455082" cy="1030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444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4631363-5C8B-4B68-AC6A-ABD922952CA9}"/>
              </a:ext>
            </a:extLst>
          </p:cNvPr>
          <p:cNvGrpSpPr/>
          <p:nvPr/>
        </p:nvGrpSpPr>
        <p:grpSpPr>
          <a:xfrm>
            <a:off x="177207" y="126645"/>
            <a:ext cx="11837582" cy="6477000"/>
            <a:chOff x="177210" y="190500"/>
            <a:chExt cx="11837582" cy="6477000"/>
          </a:xfrm>
        </p:grpSpPr>
        <p:sp>
          <p:nvSpPr>
            <p:cNvPr id="4" name="Rectangle: Folded Corner 3">
              <a:extLst>
                <a:ext uri="{FF2B5EF4-FFF2-40B4-BE49-F238E27FC236}">
                  <a16:creationId xmlns:a16="http://schemas.microsoft.com/office/drawing/2014/main" id="{51C594C5-DE37-4299-A32B-7C31BCD4B917}"/>
                </a:ext>
              </a:extLst>
            </p:cNvPr>
            <p:cNvSpPr/>
            <p:nvPr/>
          </p:nvSpPr>
          <p:spPr>
            <a:xfrm>
              <a:off x="177210" y="190500"/>
              <a:ext cx="11837582" cy="6477000"/>
            </a:xfrm>
            <a:prstGeom prst="foldedCorner">
              <a:avLst>
                <a:gd name="adj" fmla="val 9116"/>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sp>
          <p:nvSpPr>
            <p:cNvPr id="5" name="Rectangle: Folded Corner 4">
              <a:extLst>
                <a:ext uri="{FF2B5EF4-FFF2-40B4-BE49-F238E27FC236}">
                  <a16:creationId xmlns:a16="http://schemas.microsoft.com/office/drawing/2014/main" id="{F1237199-D6C4-4CEC-AC86-5558AD228388}"/>
                </a:ext>
              </a:extLst>
            </p:cNvPr>
            <p:cNvSpPr/>
            <p:nvPr/>
          </p:nvSpPr>
          <p:spPr>
            <a:xfrm>
              <a:off x="279400" y="277776"/>
              <a:ext cx="11633200" cy="6302448"/>
            </a:xfrm>
            <a:prstGeom prst="foldedCorner">
              <a:avLst>
                <a:gd name="adj" fmla="val 8569"/>
              </a:avLst>
            </a:prstGeom>
            <a:ln>
              <a:solidFill>
                <a:srgbClr val="00B0F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pic>
          <p:nvPicPr>
            <p:cNvPr id="6" name="Picture 5">
              <a:extLst>
                <a:ext uri="{FF2B5EF4-FFF2-40B4-BE49-F238E27FC236}">
                  <a16:creationId xmlns:a16="http://schemas.microsoft.com/office/drawing/2014/main" id="{1CD86959-2EDA-4F57-A38C-D8D3E95BF766}"/>
                </a:ext>
              </a:extLst>
            </p:cNvPr>
            <p:cNvPicPr>
              <a:picLocks noChangeAspect="1"/>
            </p:cNvPicPr>
            <p:nvPr/>
          </p:nvPicPr>
          <p:blipFill>
            <a:blip r:embed="rId2"/>
            <a:stretch>
              <a:fillRect/>
            </a:stretch>
          </p:blipFill>
          <p:spPr>
            <a:xfrm>
              <a:off x="344724" y="351287"/>
              <a:ext cx="401896" cy="401896"/>
            </a:xfrm>
            <a:prstGeom prst="rect">
              <a:avLst/>
            </a:prstGeom>
          </p:spPr>
        </p:pic>
      </p:grpSp>
      <p:graphicFrame>
        <p:nvGraphicFramePr>
          <p:cNvPr id="3" name="Table 9">
            <a:extLst>
              <a:ext uri="{FF2B5EF4-FFF2-40B4-BE49-F238E27FC236}">
                <a16:creationId xmlns:a16="http://schemas.microsoft.com/office/drawing/2014/main" id="{76151581-95A4-4A0B-81D5-5865C2A04744}"/>
              </a:ext>
            </a:extLst>
          </p:cNvPr>
          <p:cNvGraphicFramePr>
            <a:graphicFrameLocks noGrp="1"/>
          </p:cNvGraphicFramePr>
          <p:nvPr>
            <p:extLst>
              <p:ext uri="{D42A27DB-BD31-4B8C-83A1-F6EECF244321}">
                <p14:modId xmlns:p14="http://schemas.microsoft.com/office/powerpoint/2010/main" val="1984461417"/>
              </p:ext>
            </p:extLst>
          </p:nvPr>
        </p:nvGraphicFramePr>
        <p:xfrm>
          <a:off x="746617" y="341630"/>
          <a:ext cx="10611196" cy="6097315"/>
        </p:xfrm>
        <a:graphic>
          <a:graphicData uri="http://schemas.openxmlformats.org/drawingml/2006/table">
            <a:tbl>
              <a:tblPr firstRow="1" bandRow="1">
                <a:tableStyleId>{5940675A-B579-460E-94D1-54222C63F5DA}</a:tableStyleId>
              </a:tblPr>
              <a:tblGrid>
                <a:gridCol w="2652799">
                  <a:extLst>
                    <a:ext uri="{9D8B030D-6E8A-4147-A177-3AD203B41FA5}">
                      <a16:colId xmlns:a16="http://schemas.microsoft.com/office/drawing/2014/main" val="1058629492"/>
                    </a:ext>
                  </a:extLst>
                </a:gridCol>
                <a:gridCol w="2652799">
                  <a:extLst>
                    <a:ext uri="{9D8B030D-6E8A-4147-A177-3AD203B41FA5}">
                      <a16:colId xmlns:a16="http://schemas.microsoft.com/office/drawing/2014/main" val="596351690"/>
                    </a:ext>
                  </a:extLst>
                </a:gridCol>
                <a:gridCol w="2652799">
                  <a:extLst>
                    <a:ext uri="{9D8B030D-6E8A-4147-A177-3AD203B41FA5}">
                      <a16:colId xmlns:a16="http://schemas.microsoft.com/office/drawing/2014/main" val="2657662129"/>
                    </a:ext>
                  </a:extLst>
                </a:gridCol>
                <a:gridCol w="2652799">
                  <a:extLst>
                    <a:ext uri="{9D8B030D-6E8A-4147-A177-3AD203B41FA5}">
                      <a16:colId xmlns:a16="http://schemas.microsoft.com/office/drawing/2014/main" val="1535663800"/>
                    </a:ext>
                  </a:extLst>
                </a:gridCol>
              </a:tblGrid>
              <a:tr h="891373">
                <a:tc>
                  <a:txBody>
                    <a:bodyPr/>
                    <a:lstStyle/>
                    <a:p>
                      <a:r>
                        <a:rPr lang="en-GB" b="1" dirty="0">
                          <a:effectLst/>
                          <a:latin typeface="Comic Sans MS" panose="030F0702030302020204" pitchFamily="66" charset="0"/>
                        </a:rPr>
                        <a:t>Name of exercise or activity.</a:t>
                      </a:r>
                    </a:p>
                  </a:txBody>
                  <a:tcPr/>
                </a:tc>
                <a:tc>
                  <a:txBody>
                    <a:bodyPr/>
                    <a:lstStyle/>
                    <a:p>
                      <a:r>
                        <a:rPr lang="en-GB" b="1" dirty="0">
                          <a:effectLst/>
                          <a:latin typeface="Comic Sans MS" panose="030F0702030302020204" pitchFamily="66" charset="0"/>
                        </a:rPr>
                        <a:t>What part of the body am I using?</a:t>
                      </a:r>
                    </a:p>
                  </a:txBody>
                  <a:tcPr/>
                </a:tc>
                <a:tc>
                  <a:txBody>
                    <a:bodyPr/>
                    <a:lstStyle/>
                    <a:p>
                      <a:r>
                        <a:rPr lang="en-GB" b="1" dirty="0">
                          <a:effectLst/>
                          <a:latin typeface="Comic Sans MS" panose="030F0702030302020204" pitchFamily="66" charset="0"/>
                        </a:rPr>
                        <a:t>How many pulses can I measure in 30 seconds?</a:t>
                      </a:r>
                    </a:p>
                  </a:txBody>
                  <a:tcPr/>
                </a:tc>
                <a:tc>
                  <a:txBody>
                    <a:bodyPr/>
                    <a:lstStyle/>
                    <a:p>
                      <a:r>
                        <a:rPr lang="en-GB" b="1" dirty="0">
                          <a:latin typeface="Comic Sans MS" panose="030F0702030302020204" pitchFamily="66" charset="0"/>
                        </a:rPr>
                        <a:t>What happens to my body?</a:t>
                      </a:r>
                    </a:p>
                  </a:txBody>
                  <a:tcPr/>
                </a:tc>
                <a:extLst>
                  <a:ext uri="{0D108BD9-81ED-4DB2-BD59-A6C34878D82A}">
                    <a16:rowId xmlns:a16="http://schemas.microsoft.com/office/drawing/2014/main" val="3006019649"/>
                  </a:ext>
                </a:extLst>
              </a:tr>
              <a:tr h="695207">
                <a:tc>
                  <a:txBody>
                    <a:bodyPr/>
                    <a:lstStyle/>
                    <a:p>
                      <a:r>
                        <a:rPr lang="en-GB" sz="2000" dirty="0">
                          <a:latin typeface="Comic Sans MS" panose="030F0702030302020204" pitchFamily="66" charset="0"/>
                        </a:rPr>
                        <a:t>a) Rest</a:t>
                      </a:r>
                    </a:p>
                  </a:txBody>
                  <a:tcPr anchor="ctr"/>
                </a:tc>
                <a:tc>
                  <a:txBody>
                    <a:bodyPr/>
                    <a:lstStyle/>
                    <a:p>
                      <a:endParaRPr lang="en-GB" dirty="0">
                        <a:latin typeface="Comic Sans MS" panose="030F0702030302020204" pitchFamily="66" charset="0"/>
                      </a:endParaRPr>
                    </a:p>
                  </a:txBody>
                  <a:tcPr/>
                </a:tc>
                <a:tc>
                  <a:txBody>
                    <a:bodyPr/>
                    <a:lstStyle/>
                    <a:p>
                      <a:endParaRPr lang="en-GB" dirty="0">
                        <a:latin typeface="Comic Sans MS" panose="030F0702030302020204" pitchFamily="66" charset="0"/>
                      </a:endParaRPr>
                    </a:p>
                  </a:txBody>
                  <a:tcPr/>
                </a:tc>
                <a:tc>
                  <a:txBody>
                    <a:bodyPr/>
                    <a:lstStyle/>
                    <a:p>
                      <a:endParaRPr lang="en-GB" dirty="0">
                        <a:latin typeface="Comic Sans MS" panose="030F0702030302020204" pitchFamily="66" charset="0"/>
                      </a:endParaRPr>
                    </a:p>
                  </a:txBody>
                  <a:tcPr/>
                </a:tc>
                <a:extLst>
                  <a:ext uri="{0D108BD9-81ED-4DB2-BD59-A6C34878D82A}">
                    <a16:rowId xmlns:a16="http://schemas.microsoft.com/office/drawing/2014/main" val="356072331"/>
                  </a:ext>
                </a:extLst>
              </a:tr>
              <a:tr h="980510">
                <a:tc>
                  <a:txBody>
                    <a:bodyPr/>
                    <a:lstStyle/>
                    <a:p>
                      <a:r>
                        <a:rPr lang="en-GB" sz="2000" dirty="0">
                          <a:latin typeface="Comic Sans MS" panose="030F0702030302020204" pitchFamily="66" charset="0"/>
                        </a:rPr>
                        <a:t>b) Touching head      </a:t>
                      </a:r>
                    </a:p>
                    <a:p>
                      <a:r>
                        <a:rPr lang="en-GB" sz="2000" dirty="0">
                          <a:latin typeface="Comic Sans MS" panose="030F0702030302020204" pitchFamily="66" charset="0"/>
                        </a:rPr>
                        <a:t>    then toes, head,</a:t>
                      </a:r>
                    </a:p>
                    <a:p>
                      <a:r>
                        <a:rPr lang="en-GB" sz="2000" dirty="0">
                          <a:latin typeface="Comic Sans MS" panose="030F0702030302020204" pitchFamily="66" charset="0"/>
                        </a:rPr>
                        <a:t>    toes…</a:t>
                      </a:r>
                    </a:p>
                  </a:txBody>
                  <a:tcPr anchor="ctr"/>
                </a:tc>
                <a:tc>
                  <a:txBody>
                    <a:bodyPr/>
                    <a:lstStyle/>
                    <a:p>
                      <a:endParaRPr lang="en-GB" dirty="0">
                        <a:latin typeface="Comic Sans MS" panose="030F0702030302020204" pitchFamily="66" charset="0"/>
                      </a:endParaRPr>
                    </a:p>
                  </a:txBody>
                  <a:tcPr/>
                </a:tc>
                <a:tc>
                  <a:txBody>
                    <a:bodyPr/>
                    <a:lstStyle/>
                    <a:p>
                      <a:endParaRPr lang="en-GB" dirty="0">
                        <a:latin typeface="Comic Sans MS" panose="030F0702030302020204" pitchFamily="66" charset="0"/>
                      </a:endParaRPr>
                    </a:p>
                  </a:txBody>
                  <a:tcPr/>
                </a:tc>
                <a:tc>
                  <a:txBody>
                    <a:bodyPr/>
                    <a:lstStyle/>
                    <a:p>
                      <a:endParaRPr lang="en-GB" dirty="0">
                        <a:latin typeface="Comic Sans MS" panose="030F0702030302020204" pitchFamily="66" charset="0"/>
                      </a:endParaRPr>
                    </a:p>
                  </a:txBody>
                  <a:tcPr/>
                </a:tc>
                <a:extLst>
                  <a:ext uri="{0D108BD9-81ED-4DB2-BD59-A6C34878D82A}">
                    <a16:rowId xmlns:a16="http://schemas.microsoft.com/office/drawing/2014/main" val="513839045"/>
                  </a:ext>
                </a:extLst>
              </a:tr>
              <a:tr h="695207">
                <a:tc>
                  <a:txBody>
                    <a:bodyPr/>
                    <a:lstStyle/>
                    <a:p>
                      <a:r>
                        <a:rPr lang="en-GB" sz="2000" dirty="0">
                          <a:latin typeface="Comic Sans MS" panose="030F0702030302020204" pitchFamily="66" charset="0"/>
                        </a:rPr>
                        <a:t>c) Rest</a:t>
                      </a:r>
                    </a:p>
                  </a:txBody>
                  <a:tcPr anchor="ctr"/>
                </a:tc>
                <a:tc>
                  <a:txBody>
                    <a:bodyPr/>
                    <a:lstStyle/>
                    <a:p>
                      <a:endParaRPr lang="en-GB" dirty="0">
                        <a:latin typeface="Comic Sans MS" panose="030F0702030302020204" pitchFamily="66" charset="0"/>
                      </a:endParaRPr>
                    </a:p>
                  </a:txBody>
                  <a:tcPr/>
                </a:tc>
                <a:tc>
                  <a:txBody>
                    <a:bodyPr/>
                    <a:lstStyle/>
                    <a:p>
                      <a:endParaRPr lang="en-GB" dirty="0">
                        <a:latin typeface="Comic Sans MS" panose="030F0702030302020204" pitchFamily="66" charset="0"/>
                      </a:endParaRPr>
                    </a:p>
                  </a:txBody>
                  <a:tcPr/>
                </a:tc>
                <a:tc>
                  <a:txBody>
                    <a:bodyPr/>
                    <a:lstStyle/>
                    <a:p>
                      <a:endParaRPr lang="en-GB" dirty="0">
                        <a:latin typeface="Comic Sans MS" panose="030F0702030302020204" pitchFamily="66" charset="0"/>
                      </a:endParaRPr>
                    </a:p>
                  </a:txBody>
                  <a:tcPr/>
                </a:tc>
                <a:extLst>
                  <a:ext uri="{0D108BD9-81ED-4DB2-BD59-A6C34878D82A}">
                    <a16:rowId xmlns:a16="http://schemas.microsoft.com/office/drawing/2014/main" val="2317743947"/>
                  </a:ext>
                </a:extLst>
              </a:tr>
              <a:tr h="695207">
                <a:tc>
                  <a:txBody>
                    <a:bodyPr/>
                    <a:lstStyle/>
                    <a:p>
                      <a:r>
                        <a:rPr lang="en-GB" sz="2000" dirty="0">
                          <a:latin typeface="Comic Sans MS" panose="030F0702030302020204" pitchFamily="66" charset="0"/>
                        </a:rPr>
                        <a:t>d) Jumping on the  </a:t>
                      </a:r>
                    </a:p>
                    <a:p>
                      <a:r>
                        <a:rPr lang="en-GB" sz="2000" dirty="0">
                          <a:latin typeface="Comic Sans MS" panose="030F0702030302020204" pitchFamily="66" charset="0"/>
                        </a:rPr>
                        <a:t>    spot</a:t>
                      </a:r>
                    </a:p>
                  </a:txBody>
                  <a:tcPr anchor="ctr"/>
                </a:tc>
                <a:tc>
                  <a:txBody>
                    <a:bodyPr/>
                    <a:lstStyle/>
                    <a:p>
                      <a:endParaRPr lang="en-GB" dirty="0">
                        <a:latin typeface="Comic Sans MS" panose="030F0702030302020204" pitchFamily="66" charset="0"/>
                      </a:endParaRPr>
                    </a:p>
                  </a:txBody>
                  <a:tcPr/>
                </a:tc>
                <a:tc>
                  <a:txBody>
                    <a:bodyPr/>
                    <a:lstStyle/>
                    <a:p>
                      <a:endParaRPr lang="en-GB" dirty="0">
                        <a:latin typeface="Comic Sans MS" panose="030F0702030302020204" pitchFamily="66" charset="0"/>
                      </a:endParaRPr>
                    </a:p>
                  </a:txBody>
                  <a:tcPr/>
                </a:tc>
                <a:tc>
                  <a:txBody>
                    <a:bodyPr/>
                    <a:lstStyle/>
                    <a:p>
                      <a:endParaRPr lang="en-GB" dirty="0">
                        <a:latin typeface="Comic Sans MS" panose="030F0702030302020204" pitchFamily="66" charset="0"/>
                      </a:endParaRPr>
                    </a:p>
                  </a:txBody>
                  <a:tcPr/>
                </a:tc>
                <a:extLst>
                  <a:ext uri="{0D108BD9-81ED-4DB2-BD59-A6C34878D82A}">
                    <a16:rowId xmlns:a16="http://schemas.microsoft.com/office/drawing/2014/main" val="3553890880"/>
                  </a:ext>
                </a:extLst>
              </a:tr>
              <a:tr h="695207">
                <a:tc>
                  <a:txBody>
                    <a:bodyPr/>
                    <a:lstStyle/>
                    <a:p>
                      <a:r>
                        <a:rPr lang="en-GB" sz="2000" dirty="0">
                          <a:latin typeface="Comic Sans MS" panose="030F0702030302020204" pitchFamily="66" charset="0"/>
                        </a:rPr>
                        <a:t>e) Rest</a:t>
                      </a:r>
                    </a:p>
                  </a:txBody>
                  <a:tcPr anchor="ctr"/>
                </a:tc>
                <a:tc>
                  <a:txBody>
                    <a:bodyPr/>
                    <a:lstStyle/>
                    <a:p>
                      <a:endParaRPr lang="en-GB" dirty="0">
                        <a:latin typeface="Comic Sans MS" panose="030F0702030302020204" pitchFamily="66" charset="0"/>
                      </a:endParaRPr>
                    </a:p>
                  </a:txBody>
                  <a:tcPr/>
                </a:tc>
                <a:tc>
                  <a:txBody>
                    <a:bodyPr/>
                    <a:lstStyle/>
                    <a:p>
                      <a:endParaRPr lang="en-GB" dirty="0">
                        <a:latin typeface="Comic Sans MS" panose="030F0702030302020204" pitchFamily="66" charset="0"/>
                      </a:endParaRPr>
                    </a:p>
                  </a:txBody>
                  <a:tcPr/>
                </a:tc>
                <a:tc>
                  <a:txBody>
                    <a:bodyPr/>
                    <a:lstStyle/>
                    <a:p>
                      <a:endParaRPr lang="en-GB" dirty="0">
                        <a:latin typeface="Comic Sans MS" panose="030F0702030302020204" pitchFamily="66" charset="0"/>
                      </a:endParaRPr>
                    </a:p>
                  </a:txBody>
                  <a:tcPr/>
                </a:tc>
                <a:extLst>
                  <a:ext uri="{0D108BD9-81ED-4DB2-BD59-A6C34878D82A}">
                    <a16:rowId xmlns:a16="http://schemas.microsoft.com/office/drawing/2014/main" val="4168443242"/>
                  </a:ext>
                </a:extLst>
              </a:tr>
              <a:tr h="695207">
                <a:tc>
                  <a:txBody>
                    <a:bodyPr/>
                    <a:lstStyle/>
                    <a:p>
                      <a:r>
                        <a:rPr lang="en-GB" sz="2000" dirty="0">
                          <a:latin typeface="Comic Sans MS" panose="030F0702030302020204" pitchFamily="66" charset="0"/>
                        </a:rPr>
                        <a:t>f) Running </a:t>
                      </a:r>
                    </a:p>
                  </a:txBody>
                  <a:tcPr anchor="ctr"/>
                </a:tc>
                <a:tc>
                  <a:txBody>
                    <a:bodyPr/>
                    <a:lstStyle/>
                    <a:p>
                      <a:endParaRPr lang="en-GB" dirty="0">
                        <a:latin typeface="Comic Sans MS" panose="030F0702030302020204" pitchFamily="66" charset="0"/>
                      </a:endParaRPr>
                    </a:p>
                  </a:txBody>
                  <a:tcPr/>
                </a:tc>
                <a:tc>
                  <a:txBody>
                    <a:bodyPr/>
                    <a:lstStyle/>
                    <a:p>
                      <a:endParaRPr lang="en-GB" dirty="0">
                        <a:latin typeface="Comic Sans MS" panose="030F0702030302020204" pitchFamily="66" charset="0"/>
                      </a:endParaRPr>
                    </a:p>
                  </a:txBody>
                  <a:tcPr/>
                </a:tc>
                <a:tc>
                  <a:txBody>
                    <a:bodyPr/>
                    <a:lstStyle/>
                    <a:p>
                      <a:endParaRPr lang="en-GB" dirty="0">
                        <a:latin typeface="Comic Sans MS" panose="030F0702030302020204" pitchFamily="66" charset="0"/>
                      </a:endParaRPr>
                    </a:p>
                  </a:txBody>
                  <a:tcPr/>
                </a:tc>
                <a:extLst>
                  <a:ext uri="{0D108BD9-81ED-4DB2-BD59-A6C34878D82A}">
                    <a16:rowId xmlns:a16="http://schemas.microsoft.com/office/drawing/2014/main" val="2038587097"/>
                  </a:ext>
                </a:extLst>
              </a:tr>
              <a:tr h="695207">
                <a:tc>
                  <a:txBody>
                    <a:bodyPr/>
                    <a:lstStyle/>
                    <a:p>
                      <a:r>
                        <a:rPr lang="en-GB" sz="2000" dirty="0">
                          <a:latin typeface="Comic Sans MS" panose="030F0702030302020204" pitchFamily="66" charset="0"/>
                        </a:rPr>
                        <a:t>g) Rest</a:t>
                      </a:r>
                    </a:p>
                  </a:txBody>
                  <a:tcPr anchor="ctr"/>
                </a:tc>
                <a:tc>
                  <a:txBody>
                    <a:bodyPr/>
                    <a:lstStyle/>
                    <a:p>
                      <a:endParaRPr lang="en-GB" dirty="0">
                        <a:latin typeface="Comic Sans MS" panose="030F0702030302020204" pitchFamily="66" charset="0"/>
                      </a:endParaRPr>
                    </a:p>
                  </a:txBody>
                  <a:tcPr/>
                </a:tc>
                <a:tc>
                  <a:txBody>
                    <a:bodyPr/>
                    <a:lstStyle/>
                    <a:p>
                      <a:endParaRPr lang="en-GB" dirty="0">
                        <a:latin typeface="Comic Sans MS" panose="030F0702030302020204" pitchFamily="66" charset="0"/>
                      </a:endParaRPr>
                    </a:p>
                  </a:txBody>
                  <a:tcPr/>
                </a:tc>
                <a:tc>
                  <a:txBody>
                    <a:bodyPr/>
                    <a:lstStyle/>
                    <a:p>
                      <a:endParaRPr lang="en-GB" dirty="0">
                        <a:latin typeface="Comic Sans MS" panose="030F0702030302020204" pitchFamily="66" charset="0"/>
                      </a:endParaRPr>
                    </a:p>
                  </a:txBody>
                  <a:tcPr/>
                </a:tc>
                <a:extLst>
                  <a:ext uri="{0D108BD9-81ED-4DB2-BD59-A6C34878D82A}">
                    <a16:rowId xmlns:a16="http://schemas.microsoft.com/office/drawing/2014/main" val="2668655645"/>
                  </a:ext>
                </a:extLst>
              </a:tr>
            </a:tbl>
          </a:graphicData>
        </a:graphic>
      </p:graphicFrame>
    </p:spTree>
    <p:extLst>
      <p:ext uri="{BB962C8B-B14F-4D97-AF65-F5344CB8AC3E}">
        <p14:creationId xmlns:p14="http://schemas.microsoft.com/office/powerpoint/2010/main" val="2254128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4631363-5C8B-4B68-AC6A-ABD922952CA9}"/>
              </a:ext>
            </a:extLst>
          </p:cNvPr>
          <p:cNvGrpSpPr/>
          <p:nvPr/>
        </p:nvGrpSpPr>
        <p:grpSpPr>
          <a:xfrm>
            <a:off x="177209" y="190500"/>
            <a:ext cx="11837582" cy="6477000"/>
            <a:chOff x="177210" y="190500"/>
            <a:chExt cx="11837582" cy="6477000"/>
          </a:xfrm>
        </p:grpSpPr>
        <p:sp>
          <p:nvSpPr>
            <p:cNvPr id="4" name="Rectangle: Folded Corner 3">
              <a:extLst>
                <a:ext uri="{FF2B5EF4-FFF2-40B4-BE49-F238E27FC236}">
                  <a16:creationId xmlns:a16="http://schemas.microsoft.com/office/drawing/2014/main" id="{51C594C5-DE37-4299-A32B-7C31BCD4B917}"/>
                </a:ext>
              </a:extLst>
            </p:cNvPr>
            <p:cNvSpPr/>
            <p:nvPr/>
          </p:nvSpPr>
          <p:spPr>
            <a:xfrm>
              <a:off x="177210" y="190500"/>
              <a:ext cx="11837582" cy="6477000"/>
            </a:xfrm>
            <a:prstGeom prst="foldedCorner">
              <a:avLst>
                <a:gd name="adj" fmla="val 9116"/>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sp>
          <p:nvSpPr>
            <p:cNvPr id="5" name="Rectangle: Folded Corner 4">
              <a:extLst>
                <a:ext uri="{FF2B5EF4-FFF2-40B4-BE49-F238E27FC236}">
                  <a16:creationId xmlns:a16="http://schemas.microsoft.com/office/drawing/2014/main" id="{F1237199-D6C4-4CEC-AC86-5558AD228388}"/>
                </a:ext>
              </a:extLst>
            </p:cNvPr>
            <p:cNvSpPr/>
            <p:nvPr/>
          </p:nvSpPr>
          <p:spPr>
            <a:xfrm>
              <a:off x="279400" y="277776"/>
              <a:ext cx="11633200" cy="6302448"/>
            </a:xfrm>
            <a:prstGeom prst="foldedCorner">
              <a:avLst>
                <a:gd name="adj" fmla="val 8569"/>
              </a:avLst>
            </a:prstGeom>
            <a:ln>
              <a:solidFill>
                <a:srgbClr val="00B0F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pic>
          <p:nvPicPr>
            <p:cNvPr id="6" name="Picture 5">
              <a:extLst>
                <a:ext uri="{FF2B5EF4-FFF2-40B4-BE49-F238E27FC236}">
                  <a16:creationId xmlns:a16="http://schemas.microsoft.com/office/drawing/2014/main" id="{1CD86959-2EDA-4F57-A38C-D8D3E95BF766}"/>
                </a:ext>
              </a:extLst>
            </p:cNvPr>
            <p:cNvPicPr>
              <a:picLocks noChangeAspect="1"/>
            </p:cNvPicPr>
            <p:nvPr/>
          </p:nvPicPr>
          <p:blipFill>
            <a:blip r:embed="rId2"/>
            <a:stretch>
              <a:fillRect/>
            </a:stretch>
          </p:blipFill>
          <p:spPr>
            <a:xfrm>
              <a:off x="344724" y="351287"/>
              <a:ext cx="401896" cy="401896"/>
            </a:xfrm>
            <a:prstGeom prst="rect">
              <a:avLst/>
            </a:prstGeom>
          </p:spPr>
        </p:pic>
      </p:grpSp>
      <p:sp>
        <p:nvSpPr>
          <p:cNvPr id="3" name="Rectangle 2">
            <a:extLst>
              <a:ext uri="{FF2B5EF4-FFF2-40B4-BE49-F238E27FC236}">
                <a16:creationId xmlns:a16="http://schemas.microsoft.com/office/drawing/2014/main" id="{A5D10955-EB24-43EB-91A4-4743E9B9FA9F}"/>
              </a:ext>
            </a:extLst>
          </p:cNvPr>
          <p:cNvSpPr/>
          <p:nvPr/>
        </p:nvSpPr>
        <p:spPr>
          <a:xfrm>
            <a:off x="1106883" y="552235"/>
            <a:ext cx="6794425"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What did you notice ? </a:t>
            </a:r>
          </a:p>
        </p:txBody>
      </p:sp>
      <p:sp>
        <p:nvSpPr>
          <p:cNvPr id="7" name="Rectangle 6">
            <a:extLst>
              <a:ext uri="{FF2B5EF4-FFF2-40B4-BE49-F238E27FC236}">
                <a16:creationId xmlns:a16="http://schemas.microsoft.com/office/drawing/2014/main" id="{5C0A499E-2FA1-4161-AEB0-E7A7F513A4BB}"/>
              </a:ext>
            </a:extLst>
          </p:cNvPr>
          <p:cNvSpPr/>
          <p:nvPr/>
        </p:nvSpPr>
        <p:spPr>
          <a:xfrm>
            <a:off x="3843832" y="4566873"/>
            <a:ext cx="6784421" cy="1323439"/>
          </a:xfrm>
          <a:prstGeom prst="rect">
            <a:avLst/>
          </a:prstGeom>
          <a:noFill/>
        </p:spPr>
        <p:txBody>
          <a:bodyPr wrap="none" lIns="91440" tIns="45720" rIns="91440" bIns="45720">
            <a:spAutoFit/>
          </a:bodyPr>
          <a:lstStyle/>
          <a:p>
            <a:r>
              <a:rPr lang="en-US" sz="3200" b="1" dirty="0">
                <a:ln w="0"/>
                <a:solidFill>
                  <a:srgbClr val="0070C0"/>
                </a:solidFill>
                <a:effectLst>
                  <a:outerShdw blurRad="38100" dist="19050" dir="2700000" algn="tl" rotWithShape="0">
                    <a:schemeClr val="dk1">
                      <a:alpha val="40000"/>
                    </a:schemeClr>
                  </a:outerShdw>
                </a:effectLst>
              </a:rPr>
              <a:t>But what about the rest of your body? </a:t>
            </a:r>
          </a:p>
          <a:p>
            <a:r>
              <a:rPr lang="en-US" sz="2400" b="1" cap="none" spc="0" dirty="0">
                <a:ln w="0"/>
                <a:solidFill>
                  <a:schemeClr val="tx1"/>
                </a:solidFill>
                <a:effectLst>
                  <a:outerShdw blurRad="38100" dist="19050" dir="2700000" algn="tl" rotWithShape="0">
                    <a:schemeClr val="dk1">
                      <a:alpha val="40000"/>
                    </a:schemeClr>
                  </a:outerShdw>
                </a:effectLst>
              </a:rPr>
              <a:t>Can you guess how exercise might help to improve</a:t>
            </a:r>
          </a:p>
          <a:p>
            <a:r>
              <a:rPr lang="en-US" sz="2400" b="1" cap="none" spc="0" dirty="0">
                <a:ln w="0"/>
                <a:solidFill>
                  <a:schemeClr val="tx1"/>
                </a:solidFill>
                <a:effectLst>
                  <a:outerShdw blurRad="38100" dist="19050" dir="2700000" algn="tl" rotWithShape="0">
                    <a:schemeClr val="dk1">
                      <a:alpha val="40000"/>
                    </a:schemeClr>
                  </a:outerShdw>
                </a:effectLst>
              </a:rPr>
              <a:t>something </a:t>
            </a:r>
            <a:r>
              <a:rPr lang="en-US" sz="2400" b="1" dirty="0">
                <a:ln w="0"/>
                <a:effectLst>
                  <a:outerShdw blurRad="38100" dist="19050" dir="2700000" algn="tl" rotWithShape="0">
                    <a:schemeClr val="dk1">
                      <a:alpha val="40000"/>
                    </a:schemeClr>
                  </a:outerShdw>
                </a:effectLst>
              </a:rPr>
              <a:t>else in your body? </a:t>
            </a:r>
            <a:endParaRPr lang="en-US" sz="2400" b="0" cap="none" spc="0" dirty="0">
              <a:ln w="0"/>
              <a:solidFill>
                <a:schemeClr val="tx1"/>
              </a:solidFill>
            </a:endParaRPr>
          </a:p>
        </p:txBody>
      </p:sp>
      <p:pic>
        <p:nvPicPr>
          <p:cNvPr id="15" name="Picture 2">
            <a:extLst>
              <a:ext uri="{FF2B5EF4-FFF2-40B4-BE49-F238E27FC236}">
                <a16:creationId xmlns:a16="http://schemas.microsoft.com/office/drawing/2014/main" id="{87EADB87-72C5-40C9-BC5F-ACEBDEFE57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5178" y="552235"/>
            <a:ext cx="1187228" cy="118722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5338C05E-4EA9-4881-8314-C313B89D8DA4}"/>
              </a:ext>
            </a:extLst>
          </p:cNvPr>
          <p:cNvSpPr/>
          <p:nvPr/>
        </p:nvSpPr>
        <p:spPr>
          <a:xfrm>
            <a:off x="635017" y="1926089"/>
            <a:ext cx="10921964" cy="2246769"/>
          </a:xfrm>
          <a:prstGeom prst="rect">
            <a:avLst/>
          </a:prstGeom>
          <a:noFill/>
        </p:spPr>
        <p:txBody>
          <a:bodyPr wrap="none" lIns="91440" tIns="45720" rIns="91440" bIns="45720">
            <a:spAutoFit/>
          </a:bodyPr>
          <a:lstStyle/>
          <a:p>
            <a:pPr algn="ctr"/>
            <a:r>
              <a:rPr lang="en-US" sz="2800" b="1" cap="none" spc="0" dirty="0">
                <a:ln w="0"/>
                <a:solidFill>
                  <a:schemeClr val="tx1"/>
                </a:solidFill>
                <a:effectLst>
                  <a:outerShdw blurRad="38100" dist="19050" dir="2700000" algn="tl" rotWithShape="0">
                    <a:schemeClr val="dk1">
                      <a:alpha val="40000"/>
                    </a:schemeClr>
                  </a:outerShdw>
                </a:effectLst>
              </a:rPr>
              <a:t>Did you notice that your heart started beating harder </a:t>
            </a:r>
          </a:p>
          <a:p>
            <a:pPr algn="ctr"/>
            <a:r>
              <a:rPr lang="en-US" sz="2800" b="1" cap="none" spc="0" dirty="0">
                <a:ln w="0"/>
                <a:solidFill>
                  <a:schemeClr val="tx1"/>
                </a:solidFill>
                <a:effectLst>
                  <a:outerShdw blurRad="38100" dist="19050" dir="2700000" algn="tl" rotWithShape="0">
                    <a:schemeClr val="dk1">
                      <a:alpha val="40000"/>
                    </a:schemeClr>
                  </a:outerShdw>
                </a:effectLst>
              </a:rPr>
              <a:t>and you were breathing quicker when you were moving and exercising? </a:t>
            </a:r>
          </a:p>
          <a:p>
            <a:pPr algn="ctr"/>
            <a:r>
              <a:rPr lang="en-US" sz="2800" b="1" cap="none" spc="0" dirty="0">
                <a:ln w="0"/>
                <a:solidFill>
                  <a:schemeClr val="tx1"/>
                </a:solidFill>
                <a:effectLst>
                  <a:outerShdw blurRad="38100" dist="19050" dir="2700000" algn="tl" rotWithShape="0">
                    <a:schemeClr val="dk1">
                      <a:alpha val="40000"/>
                    </a:schemeClr>
                  </a:outerShdw>
                </a:effectLst>
              </a:rPr>
              <a:t>This is because your heart was working hard to pump more blood </a:t>
            </a:r>
          </a:p>
          <a:p>
            <a:pPr algn="ctr"/>
            <a:r>
              <a:rPr lang="en-US" sz="2800" b="1" cap="none" spc="0" dirty="0">
                <a:ln w="0"/>
                <a:solidFill>
                  <a:schemeClr val="tx1"/>
                </a:solidFill>
                <a:effectLst>
                  <a:outerShdw blurRad="38100" dist="19050" dir="2700000" algn="tl" rotWithShape="0">
                    <a:schemeClr val="dk1">
                      <a:alpha val="40000"/>
                    </a:schemeClr>
                  </a:outerShdw>
                </a:effectLst>
              </a:rPr>
              <a:t>around your body. </a:t>
            </a:r>
          </a:p>
          <a:p>
            <a:pPr algn="ctr"/>
            <a:r>
              <a:rPr lang="en-US" sz="2800" b="1" cap="none" spc="0" dirty="0">
                <a:ln w="0"/>
                <a:solidFill>
                  <a:schemeClr val="tx1"/>
                </a:solidFill>
                <a:effectLst>
                  <a:outerShdw blurRad="38100" dist="19050" dir="2700000" algn="tl" rotWithShape="0">
                    <a:schemeClr val="dk1">
                      <a:alpha val="40000"/>
                    </a:schemeClr>
                  </a:outerShdw>
                </a:effectLst>
              </a:rPr>
              <a:t>The more you exercise, the more your heart and lungs have to work. </a:t>
            </a:r>
            <a:endParaRPr lang="en-GB" sz="2800" b="1" cap="none" spc="0" dirty="0">
              <a:ln w="0"/>
              <a:solidFill>
                <a:schemeClr val="tx1"/>
              </a:solidFill>
              <a:effectLst>
                <a:outerShdw blurRad="38100" dist="19050" dir="2700000" algn="tl" rotWithShape="0">
                  <a:schemeClr val="dk1">
                    <a:alpha val="40000"/>
                  </a:schemeClr>
                </a:outerShdw>
              </a:effectLst>
            </a:endParaRPr>
          </a:p>
        </p:txBody>
      </p:sp>
      <p:pic>
        <p:nvPicPr>
          <p:cNvPr id="2050" name="Picture 2">
            <a:extLst>
              <a:ext uri="{FF2B5EF4-FFF2-40B4-BE49-F238E27FC236}">
                <a16:creationId xmlns:a16="http://schemas.microsoft.com/office/drawing/2014/main" id="{F2F0E046-AD83-4F93-8033-87345DED66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6993" y="4410667"/>
            <a:ext cx="2314575" cy="180022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7D5365EF-765A-4B67-BB46-06B2DA1757F5}"/>
              </a:ext>
            </a:extLst>
          </p:cNvPr>
          <p:cNvSpPr txBox="1"/>
          <p:nvPr/>
        </p:nvSpPr>
        <p:spPr>
          <a:xfrm>
            <a:off x="686399" y="4623382"/>
            <a:ext cx="844738" cy="369332"/>
          </a:xfrm>
          <a:prstGeom prst="rect">
            <a:avLst/>
          </a:prstGeom>
          <a:noFill/>
        </p:spPr>
        <p:txBody>
          <a:bodyPr wrap="square" rtlCol="0">
            <a:spAutoFit/>
          </a:bodyPr>
          <a:lstStyle/>
          <a:p>
            <a:r>
              <a:rPr lang="en-GB" dirty="0">
                <a:latin typeface="Comic Sans MS" panose="030F0702030302020204" pitchFamily="66" charset="0"/>
              </a:rPr>
              <a:t>Lungs</a:t>
            </a:r>
          </a:p>
        </p:txBody>
      </p:sp>
      <p:sp>
        <p:nvSpPr>
          <p:cNvPr id="20" name="TextBox 19">
            <a:extLst>
              <a:ext uri="{FF2B5EF4-FFF2-40B4-BE49-F238E27FC236}">
                <a16:creationId xmlns:a16="http://schemas.microsoft.com/office/drawing/2014/main" id="{9C3A988C-136D-42CF-BFDB-958EACAB57E8}"/>
              </a:ext>
            </a:extLst>
          </p:cNvPr>
          <p:cNvSpPr txBox="1"/>
          <p:nvPr/>
        </p:nvSpPr>
        <p:spPr>
          <a:xfrm>
            <a:off x="2696830" y="6254530"/>
            <a:ext cx="844738" cy="369332"/>
          </a:xfrm>
          <a:prstGeom prst="rect">
            <a:avLst/>
          </a:prstGeom>
          <a:noFill/>
        </p:spPr>
        <p:txBody>
          <a:bodyPr wrap="square" rtlCol="0">
            <a:spAutoFit/>
          </a:bodyPr>
          <a:lstStyle/>
          <a:p>
            <a:r>
              <a:rPr lang="en-GB" dirty="0">
                <a:latin typeface="Comic Sans MS" panose="030F0702030302020204" pitchFamily="66" charset="0"/>
              </a:rPr>
              <a:t>Heart</a:t>
            </a:r>
          </a:p>
        </p:txBody>
      </p:sp>
      <p:cxnSp>
        <p:nvCxnSpPr>
          <p:cNvPr id="17" name="Straight Arrow Connector 16">
            <a:extLst>
              <a:ext uri="{FF2B5EF4-FFF2-40B4-BE49-F238E27FC236}">
                <a16:creationId xmlns:a16="http://schemas.microsoft.com/office/drawing/2014/main" id="{9551EB1C-F2B9-4CEF-A5BF-992838CB4778}"/>
              </a:ext>
            </a:extLst>
          </p:cNvPr>
          <p:cNvCxnSpPr>
            <a:cxnSpLocks/>
          </p:cNvCxnSpPr>
          <p:nvPr/>
        </p:nvCxnSpPr>
        <p:spPr>
          <a:xfrm>
            <a:off x="1019930" y="4985782"/>
            <a:ext cx="311937" cy="1812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9FDCF0A-F7DB-4342-B97E-6229DDF18463}"/>
              </a:ext>
            </a:extLst>
          </p:cNvPr>
          <p:cNvCxnSpPr>
            <a:cxnSpLocks/>
          </p:cNvCxnSpPr>
          <p:nvPr/>
        </p:nvCxnSpPr>
        <p:spPr>
          <a:xfrm flipH="1" flipV="1">
            <a:off x="2534975" y="6026032"/>
            <a:ext cx="119325" cy="3587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5954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4631363-5C8B-4B68-AC6A-ABD922952CA9}"/>
              </a:ext>
            </a:extLst>
          </p:cNvPr>
          <p:cNvGrpSpPr/>
          <p:nvPr/>
        </p:nvGrpSpPr>
        <p:grpSpPr>
          <a:xfrm>
            <a:off x="177209" y="190500"/>
            <a:ext cx="11837582" cy="6477000"/>
            <a:chOff x="177210" y="190500"/>
            <a:chExt cx="11837582" cy="6477000"/>
          </a:xfrm>
        </p:grpSpPr>
        <p:sp>
          <p:nvSpPr>
            <p:cNvPr id="4" name="Rectangle: Folded Corner 3">
              <a:extLst>
                <a:ext uri="{FF2B5EF4-FFF2-40B4-BE49-F238E27FC236}">
                  <a16:creationId xmlns:a16="http://schemas.microsoft.com/office/drawing/2014/main" id="{51C594C5-DE37-4299-A32B-7C31BCD4B917}"/>
                </a:ext>
              </a:extLst>
            </p:cNvPr>
            <p:cNvSpPr/>
            <p:nvPr/>
          </p:nvSpPr>
          <p:spPr>
            <a:xfrm>
              <a:off x="177210" y="190500"/>
              <a:ext cx="11837582" cy="6477000"/>
            </a:xfrm>
            <a:prstGeom prst="foldedCorner">
              <a:avLst>
                <a:gd name="adj" fmla="val 9116"/>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sp>
          <p:nvSpPr>
            <p:cNvPr id="5" name="Rectangle: Folded Corner 4">
              <a:extLst>
                <a:ext uri="{FF2B5EF4-FFF2-40B4-BE49-F238E27FC236}">
                  <a16:creationId xmlns:a16="http://schemas.microsoft.com/office/drawing/2014/main" id="{F1237199-D6C4-4CEC-AC86-5558AD228388}"/>
                </a:ext>
              </a:extLst>
            </p:cNvPr>
            <p:cNvSpPr/>
            <p:nvPr/>
          </p:nvSpPr>
          <p:spPr>
            <a:xfrm>
              <a:off x="279400" y="277776"/>
              <a:ext cx="11633200" cy="6302448"/>
            </a:xfrm>
            <a:prstGeom prst="foldedCorner">
              <a:avLst>
                <a:gd name="adj" fmla="val 8569"/>
              </a:avLst>
            </a:prstGeom>
            <a:ln>
              <a:solidFill>
                <a:srgbClr val="00B0F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pic>
          <p:nvPicPr>
            <p:cNvPr id="6" name="Picture 5">
              <a:extLst>
                <a:ext uri="{FF2B5EF4-FFF2-40B4-BE49-F238E27FC236}">
                  <a16:creationId xmlns:a16="http://schemas.microsoft.com/office/drawing/2014/main" id="{1CD86959-2EDA-4F57-A38C-D8D3E95BF766}"/>
                </a:ext>
              </a:extLst>
            </p:cNvPr>
            <p:cNvPicPr>
              <a:picLocks noChangeAspect="1"/>
            </p:cNvPicPr>
            <p:nvPr/>
          </p:nvPicPr>
          <p:blipFill>
            <a:blip r:embed="rId2"/>
            <a:stretch>
              <a:fillRect/>
            </a:stretch>
          </p:blipFill>
          <p:spPr>
            <a:xfrm>
              <a:off x="344724" y="351287"/>
              <a:ext cx="401896" cy="401896"/>
            </a:xfrm>
            <a:prstGeom prst="rect">
              <a:avLst/>
            </a:prstGeom>
          </p:spPr>
        </p:pic>
      </p:grpSp>
      <p:sp>
        <p:nvSpPr>
          <p:cNvPr id="3" name="Rectangle 2">
            <a:extLst>
              <a:ext uri="{FF2B5EF4-FFF2-40B4-BE49-F238E27FC236}">
                <a16:creationId xmlns:a16="http://schemas.microsoft.com/office/drawing/2014/main" id="{1FDBCE64-779A-4246-9131-931393C6BEF4}"/>
              </a:ext>
            </a:extLst>
          </p:cNvPr>
          <p:cNvSpPr/>
          <p:nvPr/>
        </p:nvSpPr>
        <p:spPr>
          <a:xfrm>
            <a:off x="811943" y="568516"/>
            <a:ext cx="10690246" cy="954107"/>
          </a:xfrm>
          <a:prstGeom prst="rect">
            <a:avLst/>
          </a:prstGeom>
        </p:spPr>
        <p:txBody>
          <a:bodyPr wrap="square">
            <a:spAutoFit/>
          </a:bodyPr>
          <a:lstStyle/>
          <a:p>
            <a:r>
              <a:rPr lang="en-US" sz="2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Exercise is good because it makes our muscles strong and flexible and helps our heart to pump blood around our body. </a:t>
            </a:r>
            <a:endParaRPr lang="en-GB" sz="2800" dirty="0"/>
          </a:p>
        </p:txBody>
      </p:sp>
      <p:pic>
        <p:nvPicPr>
          <p:cNvPr id="3074" name="Picture 2">
            <a:extLst>
              <a:ext uri="{FF2B5EF4-FFF2-40B4-BE49-F238E27FC236}">
                <a16:creationId xmlns:a16="http://schemas.microsoft.com/office/drawing/2014/main" id="{6D4DB6E2-FF84-42E1-AACB-DDE8AD8A9DF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502" b="9870"/>
          <a:stretch/>
        </p:blipFill>
        <p:spPr bwMode="auto">
          <a:xfrm>
            <a:off x="746619" y="1609899"/>
            <a:ext cx="2857500" cy="224676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2014C3A2-D815-4AD3-8E3D-5BFFED57DC06}"/>
              </a:ext>
            </a:extLst>
          </p:cNvPr>
          <p:cNvSpPr/>
          <p:nvPr/>
        </p:nvSpPr>
        <p:spPr>
          <a:xfrm>
            <a:off x="4597001" y="2395126"/>
            <a:ext cx="6513095" cy="2246769"/>
          </a:xfrm>
          <a:prstGeom prst="rect">
            <a:avLst/>
          </a:prstGeom>
        </p:spPr>
        <p:txBody>
          <a:bodyPr wrap="square">
            <a:spAutoFit/>
          </a:bodyPr>
          <a:lstStyle/>
          <a:p>
            <a:r>
              <a:rPr lang="en-US" sz="2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Exercise also makes your lungs stronger so that they are more efficient at taking in oxygen and getting rid of carbon dioxide from your body. Oxygen is needed to help power your muscles. </a:t>
            </a:r>
          </a:p>
        </p:txBody>
      </p:sp>
      <p:pic>
        <p:nvPicPr>
          <p:cNvPr id="9" name="Picture 8">
            <a:extLst>
              <a:ext uri="{FF2B5EF4-FFF2-40B4-BE49-F238E27FC236}">
                <a16:creationId xmlns:a16="http://schemas.microsoft.com/office/drawing/2014/main" id="{5E6EEB14-579B-4EFD-82C2-DB1D808FF782}"/>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 xmlns:a1611="http://schemas.microsoft.com/office/drawing/2016/11/main" r:id="rId5"/>
              </a:ext>
            </a:extLst>
          </a:blip>
          <a:srcRect b="6167"/>
          <a:stretch/>
        </p:blipFill>
        <p:spPr>
          <a:xfrm>
            <a:off x="8388065" y="4462874"/>
            <a:ext cx="2360146" cy="1746442"/>
          </a:xfrm>
          <a:prstGeom prst="rect">
            <a:avLst/>
          </a:prstGeom>
        </p:spPr>
      </p:pic>
    </p:spTree>
    <p:extLst>
      <p:ext uri="{BB962C8B-B14F-4D97-AF65-F5344CB8AC3E}">
        <p14:creationId xmlns:p14="http://schemas.microsoft.com/office/powerpoint/2010/main" val="461640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4631363-5C8B-4B68-AC6A-ABD922952CA9}"/>
              </a:ext>
            </a:extLst>
          </p:cNvPr>
          <p:cNvGrpSpPr>
            <a:grpSpLocks noChangeAspect="1"/>
          </p:cNvGrpSpPr>
          <p:nvPr/>
        </p:nvGrpSpPr>
        <p:grpSpPr>
          <a:xfrm>
            <a:off x="177209" y="190500"/>
            <a:ext cx="11837582" cy="6477000"/>
            <a:chOff x="177210" y="190500"/>
            <a:chExt cx="11837582" cy="6477000"/>
          </a:xfrm>
        </p:grpSpPr>
        <p:sp>
          <p:nvSpPr>
            <p:cNvPr id="4" name="Rectangle: Folded Corner 3">
              <a:extLst>
                <a:ext uri="{FF2B5EF4-FFF2-40B4-BE49-F238E27FC236}">
                  <a16:creationId xmlns:a16="http://schemas.microsoft.com/office/drawing/2014/main" id="{51C594C5-DE37-4299-A32B-7C31BCD4B917}"/>
                </a:ext>
              </a:extLst>
            </p:cNvPr>
            <p:cNvSpPr/>
            <p:nvPr/>
          </p:nvSpPr>
          <p:spPr>
            <a:xfrm>
              <a:off x="177210" y="190500"/>
              <a:ext cx="11837582" cy="6477000"/>
            </a:xfrm>
            <a:prstGeom prst="foldedCorner">
              <a:avLst>
                <a:gd name="adj" fmla="val 9116"/>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sp>
          <p:nvSpPr>
            <p:cNvPr id="5" name="Rectangle: Folded Corner 4">
              <a:extLst>
                <a:ext uri="{FF2B5EF4-FFF2-40B4-BE49-F238E27FC236}">
                  <a16:creationId xmlns:a16="http://schemas.microsoft.com/office/drawing/2014/main" id="{F1237199-D6C4-4CEC-AC86-5558AD228388}"/>
                </a:ext>
              </a:extLst>
            </p:cNvPr>
            <p:cNvSpPr/>
            <p:nvPr/>
          </p:nvSpPr>
          <p:spPr>
            <a:xfrm>
              <a:off x="279400" y="277776"/>
              <a:ext cx="11633200" cy="6302448"/>
            </a:xfrm>
            <a:prstGeom prst="foldedCorner">
              <a:avLst>
                <a:gd name="adj" fmla="val 8569"/>
              </a:avLst>
            </a:prstGeom>
            <a:ln>
              <a:solidFill>
                <a:srgbClr val="00B0F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pic>
          <p:nvPicPr>
            <p:cNvPr id="6" name="Picture 5">
              <a:extLst>
                <a:ext uri="{FF2B5EF4-FFF2-40B4-BE49-F238E27FC236}">
                  <a16:creationId xmlns:a16="http://schemas.microsoft.com/office/drawing/2014/main" id="{1CD86959-2EDA-4F57-A38C-D8D3E95BF766}"/>
                </a:ext>
              </a:extLst>
            </p:cNvPr>
            <p:cNvPicPr>
              <a:picLocks noChangeAspect="1"/>
            </p:cNvPicPr>
            <p:nvPr/>
          </p:nvPicPr>
          <p:blipFill>
            <a:blip r:embed="rId2"/>
            <a:stretch>
              <a:fillRect/>
            </a:stretch>
          </p:blipFill>
          <p:spPr>
            <a:xfrm>
              <a:off x="344724" y="351287"/>
              <a:ext cx="401896" cy="401896"/>
            </a:xfrm>
            <a:prstGeom prst="rect">
              <a:avLst/>
            </a:prstGeom>
          </p:spPr>
        </p:pic>
      </p:grpSp>
      <p:sp>
        <p:nvSpPr>
          <p:cNvPr id="7" name="Rectangle 6">
            <a:extLst>
              <a:ext uri="{FF2B5EF4-FFF2-40B4-BE49-F238E27FC236}">
                <a16:creationId xmlns:a16="http://schemas.microsoft.com/office/drawing/2014/main" id="{A933C47A-6D58-440F-9B5A-2C7FD71D17CB}"/>
              </a:ext>
            </a:extLst>
          </p:cNvPr>
          <p:cNvSpPr/>
          <p:nvPr/>
        </p:nvSpPr>
        <p:spPr>
          <a:xfrm>
            <a:off x="1872631" y="190500"/>
            <a:ext cx="8211863" cy="1477328"/>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r>
              <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Can you invent an exercise to strengthen </a:t>
            </a:r>
          </a:p>
          <a:p>
            <a:pPr algn="ctr"/>
            <a:r>
              <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each part of the body? </a:t>
            </a:r>
          </a:p>
        </p:txBody>
      </p:sp>
      <p:pic>
        <p:nvPicPr>
          <p:cNvPr id="11" name="Picture 10">
            <a:extLst>
              <a:ext uri="{FF2B5EF4-FFF2-40B4-BE49-F238E27FC236}">
                <a16:creationId xmlns:a16="http://schemas.microsoft.com/office/drawing/2014/main" id="{DA2462A1-3911-4071-894D-DD8590FD7C41}"/>
              </a:ext>
            </a:extLst>
          </p:cNvPr>
          <p:cNvPicPr>
            <a:picLocks noChangeAspect="1"/>
          </p:cNvPicPr>
          <p:nvPr/>
        </p:nvPicPr>
        <p:blipFill>
          <a:blip r:embed="rId3" cstate="hq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601340" y="842162"/>
            <a:ext cx="1506166" cy="951395"/>
          </a:xfrm>
          <a:prstGeom prst="rect">
            <a:avLst/>
          </a:prstGeom>
        </p:spPr>
      </p:pic>
      <p:grpSp>
        <p:nvGrpSpPr>
          <p:cNvPr id="31" name="Group 30">
            <a:extLst>
              <a:ext uri="{FF2B5EF4-FFF2-40B4-BE49-F238E27FC236}">
                <a16:creationId xmlns:a16="http://schemas.microsoft.com/office/drawing/2014/main" id="{F671D2F9-AF7D-47CD-967C-B458DA56ED17}"/>
              </a:ext>
            </a:extLst>
          </p:cNvPr>
          <p:cNvGrpSpPr/>
          <p:nvPr/>
        </p:nvGrpSpPr>
        <p:grpSpPr>
          <a:xfrm>
            <a:off x="4560658" y="2567731"/>
            <a:ext cx="2944941" cy="3245718"/>
            <a:chOff x="4820026" y="2582047"/>
            <a:chExt cx="2824845" cy="3019425"/>
          </a:xfrm>
        </p:grpSpPr>
        <p:pic>
          <p:nvPicPr>
            <p:cNvPr id="9" name="Picture 8">
              <a:extLst>
                <a:ext uri="{FF2B5EF4-FFF2-40B4-BE49-F238E27FC236}">
                  <a16:creationId xmlns:a16="http://schemas.microsoft.com/office/drawing/2014/main" id="{CB1F2E96-DCAF-476F-99C9-862CA7A15E6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 xmlns:a1611="http://schemas.microsoft.com/office/drawing/2016/11/main" r:id="rId6"/>
                </a:ext>
              </a:extLst>
            </a:blip>
            <a:stretch>
              <a:fillRect/>
            </a:stretch>
          </p:blipFill>
          <p:spPr>
            <a:xfrm>
              <a:off x="5362656" y="2582047"/>
              <a:ext cx="1514475" cy="3019425"/>
            </a:xfrm>
            <a:prstGeom prst="rect">
              <a:avLst/>
            </a:prstGeom>
          </p:spPr>
        </p:pic>
        <p:sp>
          <p:nvSpPr>
            <p:cNvPr id="12" name="TextBox 11">
              <a:extLst>
                <a:ext uri="{FF2B5EF4-FFF2-40B4-BE49-F238E27FC236}">
                  <a16:creationId xmlns:a16="http://schemas.microsoft.com/office/drawing/2014/main" id="{53D942D4-22B6-4FF7-A21C-4E8477AB9783}"/>
                </a:ext>
              </a:extLst>
            </p:cNvPr>
            <p:cNvSpPr txBox="1"/>
            <p:nvPr/>
          </p:nvSpPr>
          <p:spPr>
            <a:xfrm>
              <a:off x="4820026" y="3907094"/>
              <a:ext cx="914400" cy="369332"/>
            </a:xfrm>
            <a:prstGeom prst="rect">
              <a:avLst/>
            </a:prstGeom>
            <a:noFill/>
          </p:spPr>
          <p:txBody>
            <a:bodyPr wrap="square" rtlCol="0">
              <a:spAutoFit/>
            </a:bodyPr>
            <a:lstStyle/>
            <a:p>
              <a:r>
                <a:rPr lang="en-GB" dirty="0"/>
                <a:t>arms</a:t>
              </a:r>
            </a:p>
          </p:txBody>
        </p:sp>
        <p:sp>
          <p:nvSpPr>
            <p:cNvPr id="13" name="TextBox 12">
              <a:extLst>
                <a:ext uri="{FF2B5EF4-FFF2-40B4-BE49-F238E27FC236}">
                  <a16:creationId xmlns:a16="http://schemas.microsoft.com/office/drawing/2014/main" id="{94AEFDFB-48EB-44BD-B7AE-4EF7D07472C9}"/>
                </a:ext>
              </a:extLst>
            </p:cNvPr>
            <p:cNvSpPr txBox="1"/>
            <p:nvPr/>
          </p:nvSpPr>
          <p:spPr>
            <a:xfrm>
              <a:off x="5064162" y="2828177"/>
              <a:ext cx="914400" cy="369332"/>
            </a:xfrm>
            <a:prstGeom prst="rect">
              <a:avLst/>
            </a:prstGeom>
            <a:noFill/>
          </p:spPr>
          <p:txBody>
            <a:bodyPr wrap="square" rtlCol="0">
              <a:spAutoFit/>
            </a:bodyPr>
            <a:lstStyle/>
            <a:p>
              <a:r>
                <a:rPr lang="en-GB" dirty="0"/>
                <a:t>brain</a:t>
              </a:r>
            </a:p>
          </p:txBody>
        </p:sp>
        <p:sp>
          <p:nvSpPr>
            <p:cNvPr id="14" name="TextBox 13">
              <a:extLst>
                <a:ext uri="{FF2B5EF4-FFF2-40B4-BE49-F238E27FC236}">
                  <a16:creationId xmlns:a16="http://schemas.microsoft.com/office/drawing/2014/main" id="{F5D66DD9-F0A5-416A-822C-8E5EA7169225}"/>
                </a:ext>
              </a:extLst>
            </p:cNvPr>
            <p:cNvSpPr txBox="1"/>
            <p:nvPr/>
          </p:nvSpPr>
          <p:spPr>
            <a:xfrm>
              <a:off x="6610798" y="4011456"/>
              <a:ext cx="1034073" cy="369332"/>
            </a:xfrm>
            <a:prstGeom prst="rect">
              <a:avLst/>
            </a:prstGeom>
            <a:noFill/>
          </p:spPr>
          <p:txBody>
            <a:bodyPr wrap="square" rtlCol="0">
              <a:spAutoFit/>
            </a:bodyPr>
            <a:lstStyle/>
            <a:p>
              <a:r>
                <a:rPr lang="en-GB" dirty="0"/>
                <a:t>stomach</a:t>
              </a:r>
            </a:p>
          </p:txBody>
        </p:sp>
        <p:sp>
          <p:nvSpPr>
            <p:cNvPr id="16" name="TextBox 15">
              <a:extLst>
                <a:ext uri="{FF2B5EF4-FFF2-40B4-BE49-F238E27FC236}">
                  <a16:creationId xmlns:a16="http://schemas.microsoft.com/office/drawing/2014/main" id="{C86E2A39-ADD0-4ABC-8271-68F869799B45}"/>
                </a:ext>
              </a:extLst>
            </p:cNvPr>
            <p:cNvSpPr txBox="1"/>
            <p:nvPr/>
          </p:nvSpPr>
          <p:spPr>
            <a:xfrm>
              <a:off x="6730471" y="4822597"/>
              <a:ext cx="914400" cy="369332"/>
            </a:xfrm>
            <a:prstGeom prst="rect">
              <a:avLst/>
            </a:prstGeom>
            <a:noFill/>
          </p:spPr>
          <p:txBody>
            <a:bodyPr wrap="square" rtlCol="0">
              <a:spAutoFit/>
            </a:bodyPr>
            <a:lstStyle/>
            <a:p>
              <a:r>
                <a:rPr lang="en-GB" dirty="0"/>
                <a:t>legs</a:t>
              </a:r>
            </a:p>
          </p:txBody>
        </p:sp>
        <p:cxnSp>
          <p:nvCxnSpPr>
            <p:cNvPr id="18" name="Straight Arrow Connector 17">
              <a:extLst>
                <a:ext uri="{FF2B5EF4-FFF2-40B4-BE49-F238E27FC236}">
                  <a16:creationId xmlns:a16="http://schemas.microsoft.com/office/drawing/2014/main" id="{23126FAE-7A04-42A2-AE65-8973A991C2C0}"/>
                </a:ext>
              </a:extLst>
            </p:cNvPr>
            <p:cNvCxnSpPr>
              <a:cxnSpLocks/>
            </p:cNvCxnSpPr>
            <p:nvPr/>
          </p:nvCxnSpPr>
          <p:spPr>
            <a:xfrm>
              <a:off x="5645888" y="2960608"/>
              <a:ext cx="301421" cy="744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B1826F17-D0E8-4742-BC13-EF435E1C8951}"/>
                </a:ext>
              </a:extLst>
            </p:cNvPr>
            <p:cNvCxnSpPr>
              <a:cxnSpLocks/>
            </p:cNvCxnSpPr>
            <p:nvPr/>
          </p:nvCxnSpPr>
          <p:spPr>
            <a:xfrm flipH="1">
              <a:off x="6528667" y="4891247"/>
              <a:ext cx="32456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AE84061D-37BD-4E58-87AE-7A19B4F7EDC5}"/>
                </a:ext>
              </a:extLst>
            </p:cNvPr>
            <p:cNvCxnSpPr>
              <a:cxnSpLocks/>
            </p:cNvCxnSpPr>
            <p:nvPr/>
          </p:nvCxnSpPr>
          <p:spPr>
            <a:xfrm>
              <a:off x="5950688" y="3265408"/>
              <a:ext cx="301421" cy="744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008AA01D-B817-4534-94A7-FF49065583DC}"/>
                </a:ext>
              </a:extLst>
            </p:cNvPr>
            <p:cNvCxnSpPr>
              <a:cxnSpLocks/>
            </p:cNvCxnSpPr>
            <p:nvPr/>
          </p:nvCxnSpPr>
          <p:spPr>
            <a:xfrm flipH="1">
              <a:off x="6357895" y="4233338"/>
              <a:ext cx="301421" cy="744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3352BFD9-A7DE-4E4E-A85B-BB9EFDD77C9F}"/>
                </a:ext>
              </a:extLst>
            </p:cNvPr>
            <p:cNvCxnSpPr>
              <a:cxnSpLocks/>
            </p:cNvCxnSpPr>
            <p:nvPr/>
          </p:nvCxnSpPr>
          <p:spPr>
            <a:xfrm>
              <a:off x="5213017" y="4196122"/>
              <a:ext cx="301421" cy="744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26" name="Rectangle 25">
            <a:extLst>
              <a:ext uri="{FF2B5EF4-FFF2-40B4-BE49-F238E27FC236}">
                <a16:creationId xmlns:a16="http://schemas.microsoft.com/office/drawing/2014/main" id="{9936DE87-B8C1-46C0-982B-091992E36D5E}"/>
              </a:ext>
            </a:extLst>
          </p:cNvPr>
          <p:cNvSpPr/>
          <p:nvPr/>
        </p:nvSpPr>
        <p:spPr>
          <a:xfrm rot="20922736">
            <a:off x="443033" y="2330075"/>
            <a:ext cx="4150982" cy="1354217"/>
          </a:xfrm>
          <a:prstGeom prst="rect">
            <a:avLst/>
          </a:prstGeom>
          <a:noFill/>
        </p:spPr>
        <p:txBody>
          <a:bodyPr wrap="squar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r>
              <a:rPr lang="en-US" sz="2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Can you do this exercise </a:t>
            </a:r>
          </a:p>
          <a:p>
            <a:pPr algn="ctr"/>
            <a:r>
              <a:rPr lang="en-US" sz="2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inside or outside?</a:t>
            </a:r>
          </a:p>
        </p:txBody>
      </p:sp>
      <p:sp>
        <p:nvSpPr>
          <p:cNvPr id="27" name="Rectangle 26">
            <a:extLst>
              <a:ext uri="{FF2B5EF4-FFF2-40B4-BE49-F238E27FC236}">
                <a16:creationId xmlns:a16="http://schemas.microsoft.com/office/drawing/2014/main" id="{F13B41A5-AAD4-4A62-8E2F-EFE63EF8ABBA}"/>
              </a:ext>
            </a:extLst>
          </p:cNvPr>
          <p:cNvSpPr/>
          <p:nvPr/>
        </p:nvSpPr>
        <p:spPr>
          <a:xfrm rot="20922736">
            <a:off x="317288" y="4066080"/>
            <a:ext cx="4150982" cy="1354217"/>
          </a:xfrm>
          <a:prstGeom prst="rect">
            <a:avLst/>
          </a:prstGeom>
          <a:noFill/>
        </p:spPr>
        <p:txBody>
          <a:bodyPr wrap="squar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r>
              <a:rPr lang="en-US" sz="2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Do you need any equipment?</a:t>
            </a:r>
          </a:p>
        </p:txBody>
      </p:sp>
      <p:sp>
        <p:nvSpPr>
          <p:cNvPr id="28" name="Rectangle 27">
            <a:extLst>
              <a:ext uri="{FF2B5EF4-FFF2-40B4-BE49-F238E27FC236}">
                <a16:creationId xmlns:a16="http://schemas.microsoft.com/office/drawing/2014/main" id="{0E51BB09-1230-4597-9462-070DC16A7E54}"/>
              </a:ext>
            </a:extLst>
          </p:cNvPr>
          <p:cNvSpPr/>
          <p:nvPr/>
        </p:nvSpPr>
        <p:spPr>
          <a:xfrm rot="869002">
            <a:off x="7568547" y="2320715"/>
            <a:ext cx="4150982" cy="1354217"/>
          </a:xfrm>
          <a:prstGeom prst="rect">
            <a:avLst/>
          </a:prstGeom>
          <a:noFill/>
        </p:spPr>
        <p:txBody>
          <a:bodyPr wrap="squar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r>
              <a:rPr lang="en-US" sz="2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Do you do this exercise fast or slowly ?</a:t>
            </a:r>
          </a:p>
        </p:txBody>
      </p:sp>
      <p:sp>
        <p:nvSpPr>
          <p:cNvPr id="29" name="Rectangle 28">
            <a:extLst>
              <a:ext uri="{FF2B5EF4-FFF2-40B4-BE49-F238E27FC236}">
                <a16:creationId xmlns:a16="http://schemas.microsoft.com/office/drawing/2014/main" id="{FA7C9943-4D96-4556-9CAF-3E23D8DB0000}"/>
              </a:ext>
            </a:extLst>
          </p:cNvPr>
          <p:cNvSpPr/>
          <p:nvPr/>
        </p:nvSpPr>
        <p:spPr>
          <a:xfrm rot="866731">
            <a:off x="7466264" y="4169273"/>
            <a:ext cx="4150982" cy="1354217"/>
          </a:xfrm>
          <a:prstGeom prst="rect">
            <a:avLst/>
          </a:prstGeom>
          <a:noFill/>
        </p:spPr>
        <p:txBody>
          <a:bodyPr wrap="squar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r>
              <a:rPr lang="en-US" sz="2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How many times do I need to do this exercise?</a:t>
            </a:r>
          </a:p>
        </p:txBody>
      </p:sp>
    </p:spTree>
    <p:extLst>
      <p:ext uri="{BB962C8B-B14F-4D97-AF65-F5344CB8AC3E}">
        <p14:creationId xmlns:p14="http://schemas.microsoft.com/office/powerpoint/2010/main" val="642866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Folded Corner 3">
            <a:extLst>
              <a:ext uri="{FF2B5EF4-FFF2-40B4-BE49-F238E27FC236}">
                <a16:creationId xmlns:a16="http://schemas.microsoft.com/office/drawing/2014/main" id="{51C594C5-DE37-4299-A32B-7C31BCD4B917}"/>
              </a:ext>
            </a:extLst>
          </p:cNvPr>
          <p:cNvSpPr/>
          <p:nvPr/>
        </p:nvSpPr>
        <p:spPr>
          <a:xfrm>
            <a:off x="177210" y="190500"/>
            <a:ext cx="11837582" cy="6477000"/>
          </a:xfrm>
          <a:prstGeom prst="foldedCorner">
            <a:avLst>
              <a:gd name="adj" fmla="val 9116"/>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sp>
        <p:nvSpPr>
          <p:cNvPr id="5" name="Rectangle: Folded Corner 4">
            <a:extLst>
              <a:ext uri="{FF2B5EF4-FFF2-40B4-BE49-F238E27FC236}">
                <a16:creationId xmlns:a16="http://schemas.microsoft.com/office/drawing/2014/main" id="{F1237199-D6C4-4CEC-AC86-5558AD228388}"/>
              </a:ext>
            </a:extLst>
          </p:cNvPr>
          <p:cNvSpPr/>
          <p:nvPr/>
        </p:nvSpPr>
        <p:spPr>
          <a:xfrm>
            <a:off x="279400" y="277776"/>
            <a:ext cx="11633200" cy="6302448"/>
          </a:xfrm>
          <a:prstGeom prst="foldedCorner">
            <a:avLst>
              <a:gd name="adj" fmla="val 8569"/>
            </a:avLst>
          </a:prstGeom>
          <a:ln>
            <a:solidFill>
              <a:srgbClr val="00B0F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pic>
        <p:nvPicPr>
          <p:cNvPr id="6" name="Picture 5">
            <a:extLst>
              <a:ext uri="{FF2B5EF4-FFF2-40B4-BE49-F238E27FC236}">
                <a16:creationId xmlns:a16="http://schemas.microsoft.com/office/drawing/2014/main" id="{1CD86959-2EDA-4F57-A38C-D8D3E95BF766}"/>
              </a:ext>
            </a:extLst>
          </p:cNvPr>
          <p:cNvPicPr>
            <a:picLocks noChangeAspect="1"/>
          </p:cNvPicPr>
          <p:nvPr/>
        </p:nvPicPr>
        <p:blipFill>
          <a:blip r:embed="rId2"/>
          <a:stretch>
            <a:fillRect/>
          </a:stretch>
        </p:blipFill>
        <p:spPr>
          <a:xfrm>
            <a:off x="344724" y="351287"/>
            <a:ext cx="401896" cy="401896"/>
          </a:xfrm>
          <a:prstGeom prst="rect">
            <a:avLst/>
          </a:prstGeom>
        </p:spPr>
      </p:pic>
      <p:sp>
        <p:nvSpPr>
          <p:cNvPr id="2" name="Rectangle 1">
            <a:extLst>
              <a:ext uri="{FF2B5EF4-FFF2-40B4-BE49-F238E27FC236}">
                <a16:creationId xmlns:a16="http://schemas.microsoft.com/office/drawing/2014/main" id="{5E37BC8C-4C40-4EB1-90EC-D5274E7E915F}"/>
              </a:ext>
            </a:extLst>
          </p:cNvPr>
          <p:cNvSpPr/>
          <p:nvPr/>
        </p:nvSpPr>
        <p:spPr>
          <a:xfrm>
            <a:off x="1419640" y="1110587"/>
            <a:ext cx="8101864" cy="2308324"/>
          </a:xfrm>
          <a:prstGeom prst="rect">
            <a:avLst/>
          </a:prstGeom>
          <a:noFill/>
        </p:spPr>
        <p:txBody>
          <a:bodyPr wrap="square" lIns="91440" tIns="45720" rIns="91440" bIns="45720">
            <a:spAutoFit/>
          </a:bodyPr>
          <a:lstStyle/>
          <a:p>
            <a:pPr algn="ctr"/>
            <a:r>
              <a:rPr lang="en-US" sz="7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What is your favourite food?</a:t>
            </a:r>
          </a:p>
        </p:txBody>
      </p:sp>
      <p:pic>
        <p:nvPicPr>
          <p:cNvPr id="1026" name="Picture 2">
            <a:extLst>
              <a:ext uri="{FF2B5EF4-FFF2-40B4-BE49-F238E27FC236}">
                <a16:creationId xmlns:a16="http://schemas.microsoft.com/office/drawing/2014/main" id="{0985A3E4-DD7F-4398-A0A5-C3432E50AB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20" y="1137157"/>
            <a:ext cx="1504407" cy="15044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3B5CB43-F836-4BC8-A249-3CFC009C3C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9521504" y="4713528"/>
            <a:ext cx="1458271" cy="132366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98C00AA-2675-4335-BE6D-954F17D3A0C5}"/>
              </a:ext>
            </a:extLst>
          </p:cNvPr>
          <p:cNvSpPr txBox="1"/>
          <p:nvPr/>
        </p:nvSpPr>
        <p:spPr>
          <a:xfrm>
            <a:off x="2251027" y="409456"/>
            <a:ext cx="7609840" cy="369332"/>
          </a:xfrm>
          <a:prstGeom prst="rect">
            <a:avLst/>
          </a:prstGeom>
          <a:noFill/>
        </p:spPr>
        <p:txBody>
          <a:bodyPr wrap="none" rtlCol="0">
            <a:spAutoFit/>
          </a:bodyPr>
          <a:lstStyle/>
          <a:p>
            <a:r>
              <a:rPr lang="en-GB" dirty="0"/>
              <a:t>Lesson 3: The importance of eating the right amounts of different types of food.</a:t>
            </a:r>
          </a:p>
        </p:txBody>
      </p:sp>
      <p:sp>
        <p:nvSpPr>
          <p:cNvPr id="9" name="Rectangle 8">
            <a:extLst>
              <a:ext uri="{FF2B5EF4-FFF2-40B4-BE49-F238E27FC236}">
                <a16:creationId xmlns:a16="http://schemas.microsoft.com/office/drawing/2014/main" id="{FB5D1D24-EF0D-4F10-A150-725270C53BC8}"/>
              </a:ext>
            </a:extLst>
          </p:cNvPr>
          <p:cNvSpPr/>
          <p:nvPr/>
        </p:nvSpPr>
        <p:spPr>
          <a:xfrm>
            <a:off x="2715051" y="3973280"/>
            <a:ext cx="8101864" cy="2308324"/>
          </a:xfrm>
          <a:prstGeom prst="rect">
            <a:avLst/>
          </a:prstGeom>
          <a:noFill/>
        </p:spPr>
        <p:txBody>
          <a:bodyPr wrap="square" lIns="91440" tIns="45720" rIns="91440" bIns="45720">
            <a:spAutoFit/>
          </a:bodyPr>
          <a:lstStyle/>
          <a:p>
            <a:pPr algn="ctr"/>
            <a:r>
              <a:rPr lang="en-US" sz="7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Why do we eat food?</a:t>
            </a:r>
          </a:p>
        </p:txBody>
      </p:sp>
    </p:spTree>
    <p:extLst>
      <p:ext uri="{BB962C8B-B14F-4D97-AF65-F5344CB8AC3E}">
        <p14:creationId xmlns:p14="http://schemas.microsoft.com/office/powerpoint/2010/main" val="10283090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28B2CC260D6A749BC6D492EE5411E0C" ma:contentTypeVersion="12" ma:contentTypeDescription="Create a new document." ma:contentTypeScope="" ma:versionID="2873b3dd42d0a138b30570f7003237c8">
  <xsd:schema xmlns:xsd="http://www.w3.org/2001/XMLSchema" xmlns:xs="http://www.w3.org/2001/XMLSchema" xmlns:p="http://schemas.microsoft.com/office/2006/metadata/properties" xmlns:ns2="9eef1f94-f21b-48bc-b94e-28ebe8347199" xmlns:ns3="d6f2ca17-48fe-4a7f-9672-20d0b0ae109f" targetNamespace="http://schemas.microsoft.com/office/2006/metadata/properties" ma:root="true" ma:fieldsID="2cea231fd543be6049c16a1e87a4b66e" ns2:_="" ns3:_="">
    <xsd:import namespace="9eef1f94-f21b-48bc-b94e-28ebe8347199"/>
    <xsd:import namespace="d6f2ca17-48fe-4a7f-9672-20d0b0ae109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ef1f94-f21b-48bc-b94e-28ebe83471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6f2ca17-48fe-4a7f-9672-20d0b0ae109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D57CCD-7EB6-48A8-B475-F9FFC81EE29F}">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d6f2ca17-48fe-4a7f-9672-20d0b0ae109f"/>
    <ds:schemaRef ds:uri="9eef1f94-f21b-48bc-b94e-28ebe8347199"/>
    <ds:schemaRef ds:uri="http://www.w3.org/XML/1998/namespace"/>
  </ds:schemaRefs>
</ds:datastoreItem>
</file>

<file path=customXml/itemProps2.xml><?xml version="1.0" encoding="utf-8"?>
<ds:datastoreItem xmlns:ds="http://schemas.openxmlformats.org/officeDocument/2006/customXml" ds:itemID="{ADA37C09-D3A3-45B0-A311-98ED557EB3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ef1f94-f21b-48bc-b94e-28ebe8347199"/>
    <ds:schemaRef ds:uri="d6f2ca17-48fe-4a7f-9672-20d0b0ae10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2DC1F09-B483-4A1A-8A3B-5F8C0F23515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1646</TotalTime>
  <Words>962</Words>
  <Application>Microsoft Office PowerPoint</Application>
  <PresentationFormat>Widescreen</PresentationFormat>
  <Paragraphs>113</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Arial Black</vt:lpstr>
      <vt:lpstr>Calibri</vt:lpstr>
      <vt:lpstr>Calibri Light</vt:lpstr>
      <vt:lpstr>Comic Sans MS</vt:lpstr>
      <vt:lpstr>Cooper Black</vt:lpstr>
      <vt:lpstr>Elephant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Slowther</dc:creator>
  <cp:lastModifiedBy>Jane Davison</cp:lastModifiedBy>
  <cp:revision>62</cp:revision>
  <cp:lastPrinted>2020-06-10T10:28:16Z</cp:lastPrinted>
  <dcterms:created xsi:type="dcterms:W3CDTF">2020-05-31T16:01:31Z</dcterms:created>
  <dcterms:modified xsi:type="dcterms:W3CDTF">2020-06-10T10:28:27Z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0x010100028B2CC260D6A749BC6D492EE5411E0C</vt:lpwstr>
  </property>
</Properties>
</file>