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72" r:id="rId9"/>
    <p:sldId id="27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0" autoAdjust="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F294B5-C5FD-4A22-8D8C-C5635BDCA6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B06F2E-85B8-4976-9A22-C22F8BAE48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B0D2D-4C24-4A08-90CE-6B33781870C5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66F2E1-423E-4F33-89D5-54FC2F0AD6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61393A-EFDC-46D7-8A1B-F1DF501B6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C9DE6-A3AD-4BAB-8815-BF3167A45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2C2D2-897C-435A-9F2F-0EBE26763F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9EC5-B233-4926-A976-BDF3F4A48F73}" type="slidenum">
              <a:rPr lang="en-GB" smtClean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BC2AAE-8FE3-4B20-966C-1A8EE1FE0BD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968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E5BB6-9FFA-444F-B4A8-D40577890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129DD-F33A-4C27-B8DF-59EA54A4E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28543-58A2-4256-B335-80632F6D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EF4BD-243F-446C-B1EA-08B8F1B2B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BCEEA-213B-4644-8C18-1068E65D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611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7B875-863E-4A94-BBC6-469D554C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819582-B171-4ED6-BADA-354A95086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F9A2A6-AB46-41C5-B75F-B5864F2B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C608C-F23A-4540-AAAD-8CFFD163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0C414-F675-4685-BD85-A5C013DE7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09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E33AA-DAEB-4B2B-B172-DCCF751F07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51D79-C290-4C5D-87A2-6D399072D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22A7FC-969C-4D00-A872-172291DDC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297E3-2E2E-43CA-B78F-01358365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8FB4D-6206-4411-BF48-DD693096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554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3D0D2-9811-412C-8394-C8053FD6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2AED-7347-4FE7-8072-B940C7163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4985C-9A97-4D99-93E7-70E137DE4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3FD1C-1748-411F-AD44-9AFCFA3D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D9168-45BB-4578-A13D-228026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7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480A-B0AF-47E2-97E8-EE4B1F39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E2900-5BAF-4F9A-AE26-6970165BE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09B85-B2A5-45A5-8BAC-3E8E5FA68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20F74-678C-4C45-8FAD-47223DB0E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3A9DE-CA7E-41DC-A868-2949AD93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5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678F9-164D-42C2-8CA7-5C89B082B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31F2-3688-4FA1-A529-0F6A3ABFA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2D76EB-243D-48EC-9557-938D910A6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07691-6BA4-435C-B7C7-868FFDDB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802D6B-DEE7-4655-B5C6-E1D72AD01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0C88A3-9EF0-4D2E-9937-791A797D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411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40A61-D737-45F9-85B5-9C66BCE1C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D3CC8-4969-4E1A-93C6-27986948D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F6566-1CE2-4AE3-9A64-6FF5117AD9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872417-D3F6-4A4E-BE49-FD6861843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672EA7-E7EA-452A-A030-5E4AD73419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3BA013-4D04-4A34-83F7-6AAFAD0D7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361BD-4DF1-494A-9D00-B2046D256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F22858-4EBA-418A-B146-6B8A73156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77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DE84-830A-40CE-939D-A585F2D56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99D606-CBEE-45D1-BE00-090F9208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E2CC1-F543-4B66-9278-5B463C1CE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7CCD8-2C51-47E4-8D44-C45D47BE0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222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40812-CD9C-4ED1-A397-9D85E4A85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D12D67-8A5F-4ED2-8149-269314595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26B19-AF69-420A-88B8-C188AC8B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678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1087-D773-431C-A853-82851222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6F663-412A-4805-AC46-3453E9E4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242E9F-B269-4C7E-BEAD-59719590A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776CC0-D70A-4FB3-869F-65868768B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01BBA-F327-46C5-8F0F-591208B48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8C3FE-29D4-45B0-BF0B-2AAF33503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6477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DC751-5E67-4CAD-A25F-DF7C000FE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B7DC11-A7CD-4087-B08E-1230EC9C6E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C73159-FA6C-4A0F-B82D-C8ACE84BA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93631-7F79-4CB7-95D9-CA56DCC76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30A96-BF2E-42CD-95AF-AB664BDD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02623-A770-4E11-AEDF-155C050F4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548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D7A7DD-E556-4041-9DFC-F04FDE62D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E9115-4335-4ED8-8548-44C2EC6D3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68AD34-2085-4D29-80AE-B72F98053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DADB0-EB14-48D9-886B-6DC385FC6513}" type="datetimeFigureOut">
              <a:rPr lang="en-GB" smtClean="0"/>
              <a:t>24/06/2020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C96F9-14B1-4A40-85A3-4CEA609EE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6E310-6AE9-4681-B241-2C67D3051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7C1EC-4BBA-4E81-A796-9A4EE596582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633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411406" TargetMode="External"/><Relationship Id="rId13" Type="http://schemas.openxmlformats.org/officeDocument/2006/relationships/image" Target="../media/image11.jpg"/><Relationship Id="rId18" Type="http://schemas.openxmlformats.org/officeDocument/2006/relationships/hyperlink" Target="https://pxhere.com/en/photo/939163" TargetMode="External"/><Relationship Id="rId26" Type="http://schemas.openxmlformats.org/officeDocument/2006/relationships/hyperlink" Target="http://www.lakanephotography.co.uk/blog/0613-insect-photos-of-the-uk-summer" TargetMode="External"/><Relationship Id="rId3" Type="http://schemas.openxmlformats.org/officeDocument/2006/relationships/image" Target="../media/image6.jpg"/><Relationship Id="rId21" Type="http://schemas.openxmlformats.org/officeDocument/2006/relationships/image" Target="../media/image15.jpg"/><Relationship Id="rId7" Type="http://schemas.openxmlformats.org/officeDocument/2006/relationships/image" Target="../media/image8.jpeg"/><Relationship Id="rId12" Type="http://schemas.openxmlformats.org/officeDocument/2006/relationships/hyperlink" Target="https://pixabay.com/en/insects-grasshopper-lobster-nature-1006592/" TargetMode="External"/><Relationship Id="rId17" Type="http://schemas.openxmlformats.org/officeDocument/2006/relationships/image" Target="../media/image13.jpeg"/><Relationship Id="rId25" Type="http://schemas.openxmlformats.org/officeDocument/2006/relationships/image" Target="../media/image17.jpg"/><Relationship Id="rId33" Type="http://schemas.openxmlformats.org/officeDocument/2006/relationships/image" Target="../media/image4.jpeg"/><Relationship Id="rId2" Type="http://schemas.openxmlformats.org/officeDocument/2006/relationships/image" Target="../media/image1.png"/><Relationship Id="rId16" Type="http://schemas.openxmlformats.org/officeDocument/2006/relationships/hyperlink" Target="https://en.wikipedia.org/wiki/Mantis" TargetMode="External"/><Relationship Id="rId20" Type="http://schemas.openxmlformats.org/officeDocument/2006/relationships/hyperlink" Target="https://simple.wikipedia.org/wiki/Arthropod" TargetMode="External"/><Relationship Id="rId29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tionary.org/wiki/fly" TargetMode="External"/><Relationship Id="rId11" Type="http://schemas.openxmlformats.org/officeDocument/2006/relationships/image" Target="../media/image10.jpeg"/><Relationship Id="rId24" Type="http://schemas.openxmlformats.org/officeDocument/2006/relationships/hyperlink" Target="http://adriancolston.wordpress.com/2014/05/06/scilly-insects/" TargetMode="External"/><Relationship Id="rId32" Type="http://schemas.openxmlformats.org/officeDocument/2006/relationships/hyperlink" Target="http://www.flickr.com/photos/sidm/8344566087/" TargetMode="External"/><Relationship Id="rId5" Type="http://schemas.openxmlformats.org/officeDocument/2006/relationships/image" Target="../media/image7.jpg"/><Relationship Id="rId15" Type="http://schemas.openxmlformats.org/officeDocument/2006/relationships/image" Target="../media/image12.jpeg"/><Relationship Id="rId23" Type="http://schemas.openxmlformats.org/officeDocument/2006/relationships/image" Target="../media/image16.jpeg"/><Relationship Id="rId28" Type="http://schemas.openxmlformats.org/officeDocument/2006/relationships/hyperlink" Target="http://www.marcofolio.net/inspiration/50_pictures_of_amazingly_colourful_insects.html" TargetMode="External"/><Relationship Id="rId10" Type="http://schemas.openxmlformats.org/officeDocument/2006/relationships/hyperlink" Target="https://en.wikipedia.org/wiki/Devil%27s_coach_horse_beetle" TargetMode="External"/><Relationship Id="rId19" Type="http://schemas.openxmlformats.org/officeDocument/2006/relationships/image" Target="../media/image14.jpeg"/><Relationship Id="rId31" Type="http://schemas.openxmlformats.org/officeDocument/2006/relationships/image" Target="../media/image20.jpg"/><Relationship Id="rId4" Type="http://schemas.openxmlformats.org/officeDocument/2006/relationships/hyperlink" Target="https://wordhistories.net/2017/11/26/origin-of-ladybird/" TargetMode="External"/><Relationship Id="rId9" Type="http://schemas.openxmlformats.org/officeDocument/2006/relationships/image" Target="../media/image9.jpeg"/><Relationship Id="rId14" Type="http://schemas.openxmlformats.org/officeDocument/2006/relationships/hyperlink" Target="https://brewminate.com/insect-populations-are-declining-around-the-world-how-worried-should-we-be/" TargetMode="External"/><Relationship Id="rId22" Type="http://schemas.openxmlformats.org/officeDocument/2006/relationships/hyperlink" Target="https://pixnio.com/fauna-animals/insects-and-bugs/millipede-insect-larvae-narceus-spp" TargetMode="External"/><Relationship Id="rId27" Type="http://schemas.openxmlformats.org/officeDocument/2006/relationships/image" Target="../media/image18.jpg"/><Relationship Id="rId30" Type="http://schemas.openxmlformats.org/officeDocument/2006/relationships/hyperlink" Target="https://adriancolston.wordpress.com/tag/hoveflies-ladybirds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hyperlink" Target="https://pixabay.com/en/insects-grasshopper-lobster-nature-1006592/" TargetMode="External"/><Relationship Id="rId18" Type="http://schemas.openxmlformats.org/officeDocument/2006/relationships/image" Target="../media/image26.jpeg"/><Relationship Id="rId26" Type="http://schemas.openxmlformats.org/officeDocument/2006/relationships/image" Target="../media/image17.jpg"/><Relationship Id="rId3" Type="http://schemas.openxmlformats.org/officeDocument/2006/relationships/image" Target="../media/image4.jpeg"/><Relationship Id="rId21" Type="http://schemas.openxmlformats.org/officeDocument/2006/relationships/hyperlink" Target="https://simple.wikipedia.org/wiki/Arthropod" TargetMode="External"/><Relationship Id="rId7" Type="http://schemas.openxmlformats.org/officeDocument/2006/relationships/hyperlink" Target="https://en.wiktionary.org/wiki/fly" TargetMode="External"/><Relationship Id="rId12" Type="http://schemas.openxmlformats.org/officeDocument/2006/relationships/image" Target="../media/image24.jpeg"/><Relationship Id="rId17" Type="http://schemas.openxmlformats.org/officeDocument/2006/relationships/hyperlink" Target="https://en.wikipedia.org/wiki/Mantis" TargetMode="External"/><Relationship Id="rId25" Type="http://schemas.openxmlformats.org/officeDocument/2006/relationships/hyperlink" Target="http://adriancolston.wordpress.com/2014/05/06/scilly-insects/" TargetMode="External"/><Relationship Id="rId33" Type="http://schemas.openxmlformats.org/officeDocument/2006/relationships/hyperlink" Target="http://www.flickr.com/photos/sidm/8344566087/" TargetMode="External"/><Relationship Id="rId2" Type="http://schemas.openxmlformats.org/officeDocument/2006/relationships/image" Target="../media/image1.png"/><Relationship Id="rId16" Type="http://schemas.openxmlformats.org/officeDocument/2006/relationships/image" Target="../media/image25.jpeg"/><Relationship Id="rId20" Type="http://schemas.openxmlformats.org/officeDocument/2006/relationships/image" Target="../media/image27.jpeg"/><Relationship Id="rId29" Type="http://schemas.openxmlformats.org/officeDocument/2006/relationships/hyperlink" Target="http://www.marcofolio.net/inspiration/50_pictures_of_amazingly_colourful_insects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hyperlink" Target="https://en.wikipedia.org/wiki/Devil%27s_coach_horse_beetle" TargetMode="External"/><Relationship Id="rId24" Type="http://schemas.openxmlformats.org/officeDocument/2006/relationships/image" Target="../media/image29.jpeg"/><Relationship Id="rId32" Type="http://schemas.openxmlformats.org/officeDocument/2006/relationships/image" Target="../media/image31.jpeg"/><Relationship Id="rId5" Type="http://schemas.openxmlformats.org/officeDocument/2006/relationships/hyperlink" Target="https://wordhistories.net/2017/11/26/origin-of-ladybird/" TargetMode="External"/><Relationship Id="rId15" Type="http://schemas.openxmlformats.org/officeDocument/2006/relationships/hyperlink" Target="https://brewminate.com/insect-populations-are-declining-around-the-world-how-worried-should-we-be/" TargetMode="External"/><Relationship Id="rId23" Type="http://schemas.openxmlformats.org/officeDocument/2006/relationships/hyperlink" Target="https://pixnio.com/fauna-animals/insects-and-bugs/millipede-insect-larvae-narceus-spp" TargetMode="External"/><Relationship Id="rId28" Type="http://schemas.openxmlformats.org/officeDocument/2006/relationships/image" Target="../media/image18.jpg"/><Relationship Id="rId10" Type="http://schemas.openxmlformats.org/officeDocument/2006/relationships/image" Target="../media/image23.jpeg"/><Relationship Id="rId19" Type="http://schemas.openxmlformats.org/officeDocument/2006/relationships/hyperlink" Target="https://pxhere.com/en/photo/939163" TargetMode="External"/><Relationship Id="rId31" Type="http://schemas.openxmlformats.org/officeDocument/2006/relationships/hyperlink" Target="https://adriancolston.wordpress.com/tag/hoveflies-ladybirds/" TargetMode="External"/><Relationship Id="rId4" Type="http://schemas.openxmlformats.org/officeDocument/2006/relationships/image" Target="../media/image21.jpeg"/><Relationship Id="rId9" Type="http://schemas.openxmlformats.org/officeDocument/2006/relationships/hyperlink" Target="https://pxhere.com/en/photo/1411406" TargetMode="External"/><Relationship Id="rId14" Type="http://schemas.openxmlformats.org/officeDocument/2006/relationships/image" Target="../media/image11.jpg"/><Relationship Id="rId22" Type="http://schemas.openxmlformats.org/officeDocument/2006/relationships/image" Target="../media/image28.jpeg"/><Relationship Id="rId27" Type="http://schemas.openxmlformats.org/officeDocument/2006/relationships/hyperlink" Target="http://www.lakanephotography.co.uk/blog/0613-insect-photos-of-the-uk-summer" TargetMode="External"/><Relationship Id="rId30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ublicdomainpictures.net/view-image.php?image=184193&amp;picture=rovar-25" TargetMode="External"/><Relationship Id="rId13" Type="http://schemas.openxmlformats.org/officeDocument/2006/relationships/image" Target="../media/image37.png"/><Relationship Id="rId18" Type="http://schemas.openxmlformats.org/officeDocument/2006/relationships/image" Target="../media/image40.jpeg"/><Relationship Id="rId26" Type="http://schemas.openxmlformats.org/officeDocument/2006/relationships/hyperlink" Target="http://pngimg.com/download/26277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42.png"/><Relationship Id="rId7" Type="http://schemas.openxmlformats.org/officeDocument/2006/relationships/image" Target="../media/image34.jpeg"/><Relationship Id="rId12" Type="http://schemas.openxmlformats.org/officeDocument/2006/relationships/hyperlink" Target="https://flickr.com/photos/so_hypnotic_1/3444373045" TargetMode="External"/><Relationship Id="rId17" Type="http://schemas.openxmlformats.org/officeDocument/2006/relationships/hyperlink" Target="https://dayz.gamepedia.com/Earthworm" TargetMode="External"/><Relationship Id="rId25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20" Type="http://schemas.openxmlformats.org/officeDocument/2006/relationships/hyperlink" Target="https://pixabay.com/en/butterfly-monarch-male-orange-312295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24" Type="http://schemas.openxmlformats.org/officeDocument/2006/relationships/hyperlink" Target="https://pixabay.com/en/beetle-insect-bug-146619/" TargetMode="External"/><Relationship Id="rId5" Type="http://schemas.openxmlformats.org/officeDocument/2006/relationships/hyperlink" Target="https://commons.wikimedia.org/wiki/File:Spider.svg" TargetMode="External"/><Relationship Id="rId15" Type="http://schemas.openxmlformats.org/officeDocument/2006/relationships/image" Target="../media/image38.jpeg"/><Relationship Id="rId23" Type="http://schemas.openxmlformats.org/officeDocument/2006/relationships/image" Target="../media/image43.png"/><Relationship Id="rId10" Type="http://schemas.openxmlformats.org/officeDocument/2006/relationships/hyperlink" Target="http://9inequestions.com/2011/05/12/calypso-baja-hoodie/" TargetMode="External"/><Relationship Id="rId19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35.jpg"/><Relationship Id="rId14" Type="http://schemas.openxmlformats.org/officeDocument/2006/relationships/hyperlink" Target="http://www.allwhitebackground.com/snail.html" TargetMode="External"/><Relationship Id="rId22" Type="http://schemas.openxmlformats.org/officeDocument/2006/relationships/hyperlink" Target="http://www.pngall.com/ant-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51C594C5-DE37-4299-A32B-7C31BCD4B917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F1237199-D6C4-4CEC-AC86-5558AD228388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86959-2EDA-4F57-A38C-D8D3E95B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504" y="3262267"/>
            <a:ext cx="2022992" cy="20229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8F0490A-8A87-4755-94BF-453EB950A53A}"/>
              </a:ext>
            </a:extLst>
          </p:cNvPr>
          <p:cNvSpPr/>
          <p:nvPr/>
        </p:nvSpPr>
        <p:spPr>
          <a:xfrm>
            <a:off x="1452705" y="694823"/>
            <a:ext cx="901911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Home</a:t>
            </a: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Learning Pack</a:t>
            </a:r>
          </a:p>
          <a:p>
            <a:pPr algn="ctr"/>
            <a:r>
              <a:rPr lang="en-US" sz="7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Key Stage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33523-9ED5-488A-915E-387408BC4113}"/>
              </a:ext>
            </a:extLst>
          </p:cNvPr>
          <p:cNvSpPr txBox="1"/>
          <p:nvPr/>
        </p:nvSpPr>
        <p:spPr>
          <a:xfrm>
            <a:off x="4345497" y="5332577"/>
            <a:ext cx="604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Key Stage 1 Science – </a:t>
            </a:r>
            <a:r>
              <a:rPr lang="en-US" dirty="0"/>
              <a:t>What is an insect?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57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Folded Corner 3">
            <a:extLst>
              <a:ext uri="{FF2B5EF4-FFF2-40B4-BE49-F238E27FC236}">
                <a16:creationId xmlns:a16="http://schemas.microsoft.com/office/drawing/2014/main" id="{51C594C5-DE37-4299-A32B-7C31BCD4B917}"/>
              </a:ext>
            </a:extLst>
          </p:cNvPr>
          <p:cNvSpPr/>
          <p:nvPr/>
        </p:nvSpPr>
        <p:spPr>
          <a:xfrm>
            <a:off x="177210" y="190500"/>
            <a:ext cx="11837582" cy="6477000"/>
          </a:xfrm>
          <a:prstGeom prst="foldedCorner">
            <a:avLst>
              <a:gd name="adj" fmla="val 91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F1237199-D6C4-4CEC-AC86-5558AD228388}"/>
              </a:ext>
            </a:extLst>
          </p:cNvPr>
          <p:cNvSpPr/>
          <p:nvPr/>
        </p:nvSpPr>
        <p:spPr>
          <a:xfrm>
            <a:off x="279400" y="277776"/>
            <a:ext cx="11633200" cy="6302448"/>
          </a:xfrm>
          <a:prstGeom prst="foldedCorner">
            <a:avLst>
              <a:gd name="adj" fmla="val 8569"/>
            </a:avLst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D86959-2EDA-4F57-A38C-D8D3E95B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24" y="351287"/>
            <a:ext cx="401896" cy="40189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37BC8C-4C40-4EB1-90EC-D5274E7E915F}"/>
              </a:ext>
            </a:extLst>
          </p:cNvPr>
          <p:cNvSpPr/>
          <p:nvPr/>
        </p:nvSpPr>
        <p:spPr>
          <a:xfrm>
            <a:off x="1811099" y="2551837"/>
            <a:ext cx="85698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is an insect?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985A3E4-DD7F-4398-A0A5-C3432E50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0" y="1137157"/>
            <a:ext cx="1504407" cy="150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3B5CB43-F836-4BC8-A249-3CFC009C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2505" y="4141685"/>
            <a:ext cx="1458271" cy="132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72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82C7F1-DB48-4C0A-A125-CEA46E2895A3}"/>
              </a:ext>
            </a:extLst>
          </p:cNvPr>
          <p:cNvGrpSpPr>
            <a:grpSpLocks noChangeAspect="1"/>
          </p:cNvGrpSpPr>
          <p:nvPr/>
        </p:nvGrpSpPr>
        <p:grpSpPr>
          <a:xfrm>
            <a:off x="177209" y="98221"/>
            <a:ext cx="11837582" cy="6477000"/>
            <a:chOff x="177210" y="190500"/>
            <a:chExt cx="11837582" cy="6477000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51C594C5-DE37-4299-A32B-7C31BCD4B9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7210" y="190500"/>
              <a:ext cx="11837582" cy="6477000"/>
            </a:xfrm>
            <a:prstGeom prst="foldedCorner">
              <a:avLst>
                <a:gd name="adj" fmla="val 9116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F1237199-D6C4-4CEC-AC86-5558AD2283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9400" y="277776"/>
              <a:ext cx="11633200" cy="6302448"/>
            </a:xfrm>
            <a:prstGeom prst="foldedCorner">
              <a:avLst>
                <a:gd name="adj" fmla="val 8569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D86959-2EDA-4F57-A38C-D8D3E95BF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724" y="351287"/>
              <a:ext cx="401896" cy="4018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22D034F5-22B6-4BDC-91B3-6249B6CE2B85}"/>
              </a:ext>
            </a:extLst>
          </p:cNvPr>
          <p:cNvSpPr/>
          <p:nvPr/>
        </p:nvSpPr>
        <p:spPr>
          <a:xfrm>
            <a:off x="1325102" y="689909"/>
            <a:ext cx="10214014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You might think that all those creepy crawlies</a:t>
            </a:r>
          </a:p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you find in your garden are insects but think again!</a:t>
            </a:r>
          </a:p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An insect is a creature that has a body split into </a:t>
            </a:r>
          </a:p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three segments that is protected by a hard shell. 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They have three pairs of legs and a pair of antennae.</a:t>
            </a:r>
          </a:p>
          <a:p>
            <a:pPr algn="ctr"/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Most insects also have two pairs of wings.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algn="ctr"/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83D5B62-17E2-482F-AAE3-FF6B832FC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25" y="370055"/>
            <a:ext cx="1093883" cy="10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606874D-107E-420D-ABC1-0ACC31733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44119"/>
            <a:ext cx="2994109" cy="215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85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631363-5C8B-4B68-AC6A-ABD922952CA9}"/>
              </a:ext>
            </a:extLst>
          </p:cNvPr>
          <p:cNvGrpSpPr/>
          <p:nvPr/>
        </p:nvGrpSpPr>
        <p:grpSpPr>
          <a:xfrm>
            <a:off x="177210" y="190500"/>
            <a:ext cx="11837582" cy="6477000"/>
            <a:chOff x="177210" y="190500"/>
            <a:chExt cx="11837582" cy="6477000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51C594C5-DE37-4299-A32B-7C31BCD4B917}"/>
                </a:ext>
              </a:extLst>
            </p:cNvPr>
            <p:cNvSpPr/>
            <p:nvPr/>
          </p:nvSpPr>
          <p:spPr>
            <a:xfrm>
              <a:off x="177210" y="190500"/>
              <a:ext cx="11837582" cy="6477000"/>
            </a:xfrm>
            <a:prstGeom prst="foldedCorner">
              <a:avLst>
                <a:gd name="adj" fmla="val 9116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F1237199-D6C4-4CEC-AC86-5558AD228388}"/>
                </a:ext>
              </a:extLst>
            </p:cNvPr>
            <p:cNvSpPr/>
            <p:nvPr/>
          </p:nvSpPr>
          <p:spPr>
            <a:xfrm>
              <a:off x="279400" y="277776"/>
              <a:ext cx="11633200" cy="6302448"/>
            </a:xfrm>
            <a:prstGeom prst="foldedCorner">
              <a:avLst>
                <a:gd name="adj" fmla="val 8569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D86959-2EDA-4F57-A38C-D8D3E95BF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724" y="351287"/>
              <a:ext cx="401896" cy="40189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E9350E2-F00A-47AE-AC36-CED970609315}"/>
              </a:ext>
            </a:extLst>
          </p:cNvPr>
          <p:cNvSpPr/>
          <p:nvPr/>
        </p:nvSpPr>
        <p:spPr>
          <a:xfrm>
            <a:off x="1671628" y="624117"/>
            <a:ext cx="99797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Can you guess which of these creepy crawlies are insects?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86078D-C6D4-4FAB-9721-459DA5DEF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25684" y="1415293"/>
            <a:ext cx="1602978" cy="12455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09F3423-8488-4CC9-8E28-73E547643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01079" y="3088600"/>
            <a:ext cx="1576771" cy="13448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6E75512-07F7-4B4C-B134-91934B70053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931902" y="4902575"/>
            <a:ext cx="2017632" cy="13448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1FDDF66-DB7B-460B-8C17-F76CF682278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646321" y="1376554"/>
            <a:ext cx="1840269" cy="12713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FA84999-5556-4D72-B9BC-2F7F6FCC0D2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679630" y="3025330"/>
            <a:ext cx="1695092" cy="12713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353A32A-AD3C-45D6-BF09-8623A7D3E19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rcRect l="18564" r="24169"/>
          <a:stretch/>
        </p:blipFill>
        <p:spPr>
          <a:xfrm>
            <a:off x="9651827" y="4756698"/>
            <a:ext cx="1541246" cy="148488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E628A18-ED7D-422B-AB67-BC452305F9ED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3305677" y="4841614"/>
            <a:ext cx="1554550" cy="140585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1563F19-504A-4AE9-BD3D-1386EBB3EA1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7590696" y="3225442"/>
            <a:ext cx="1610838" cy="107120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8D31566-823A-4970-829D-9E4D53C6E2CD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7720070" y="1417618"/>
            <a:ext cx="1421683" cy="124319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05259FE8-2134-423E-8C53-E351ED699880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2"/>
              </a:ext>
            </a:extLst>
          </a:blip>
          <a:srcRect l="19222" r="10215"/>
          <a:stretch/>
        </p:blipFill>
        <p:spPr>
          <a:xfrm>
            <a:off x="7660288" y="4780941"/>
            <a:ext cx="1541246" cy="146652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E1726E5-8A79-43F1-B9CF-DB63AEBF6C06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5216370" y="4750811"/>
            <a:ext cx="1995848" cy="14966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EC0C5F2B-B3A5-411E-8B04-F3B70F9C986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6"/>
              </a:ext>
            </a:extLst>
          </a:blip>
          <a:srcRect l="28241" r="11809"/>
          <a:stretch/>
        </p:blipFill>
        <p:spPr>
          <a:xfrm>
            <a:off x="5329566" y="3130660"/>
            <a:ext cx="1937617" cy="127101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33480F05-8617-4AAC-BD72-BB07607C33BE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8"/>
              </a:ext>
            </a:extLst>
          </a:blip>
          <a:stretch>
            <a:fillRect/>
          </a:stretch>
        </p:blipFill>
        <p:spPr>
          <a:xfrm>
            <a:off x="5328262" y="1415245"/>
            <a:ext cx="1938921" cy="1234446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D25F4D3D-5F89-4BB0-909F-54C95FFE03D5}"/>
              </a:ext>
            </a:extLst>
          </p:cNvPr>
          <p:cNvPicPr>
            <a:picLocks noChangeAspect="1"/>
          </p:cNvPicPr>
          <p:nvPr/>
        </p:nvPicPr>
        <p:blipFill>
          <a:blip r:embed="rId2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0"/>
              </a:ext>
            </a:extLst>
          </a:blip>
          <a:stretch>
            <a:fillRect/>
          </a:stretch>
        </p:blipFill>
        <p:spPr>
          <a:xfrm>
            <a:off x="3193951" y="1456015"/>
            <a:ext cx="1802806" cy="1193676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C0EEFB1E-DB08-4432-A79D-4888F20FCDB7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2"/>
              </a:ext>
            </a:extLst>
          </a:blip>
          <a:srcRect l="22689" t="14664"/>
          <a:stretch/>
        </p:blipFill>
        <p:spPr>
          <a:xfrm>
            <a:off x="3207674" y="3027639"/>
            <a:ext cx="1592067" cy="1405854"/>
          </a:xfrm>
          <a:prstGeom prst="rect">
            <a:avLst/>
          </a:prstGeom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2D54AA3C-B438-4AC6-9594-D0ECFFF2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02" y="495251"/>
            <a:ext cx="731602" cy="7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44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631363-5C8B-4B68-AC6A-ABD922952CA9}"/>
              </a:ext>
            </a:extLst>
          </p:cNvPr>
          <p:cNvGrpSpPr/>
          <p:nvPr/>
        </p:nvGrpSpPr>
        <p:grpSpPr>
          <a:xfrm>
            <a:off x="177210" y="190500"/>
            <a:ext cx="11837582" cy="6477000"/>
            <a:chOff x="177210" y="190500"/>
            <a:chExt cx="11837582" cy="6477000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51C594C5-DE37-4299-A32B-7C31BCD4B917}"/>
                </a:ext>
              </a:extLst>
            </p:cNvPr>
            <p:cNvSpPr/>
            <p:nvPr/>
          </p:nvSpPr>
          <p:spPr>
            <a:xfrm>
              <a:off x="177210" y="190500"/>
              <a:ext cx="11837582" cy="6477000"/>
            </a:xfrm>
            <a:prstGeom prst="foldedCorner">
              <a:avLst>
                <a:gd name="adj" fmla="val 9116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F1237199-D6C4-4CEC-AC86-5558AD228388}"/>
                </a:ext>
              </a:extLst>
            </p:cNvPr>
            <p:cNvSpPr/>
            <p:nvPr/>
          </p:nvSpPr>
          <p:spPr>
            <a:xfrm>
              <a:off x="279400" y="277776"/>
              <a:ext cx="11633200" cy="6302448"/>
            </a:xfrm>
            <a:prstGeom prst="foldedCorner">
              <a:avLst>
                <a:gd name="adj" fmla="val 8569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D86959-2EDA-4F57-A38C-D8D3E95BF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724" y="351287"/>
              <a:ext cx="401896" cy="40189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E9350E2-F00A-47AE-AC36-CED970609315}"/>
              </a:ext>
            </a:extLst>
          </p:cNvPr>
          <p:cNvSpPr/>
          <p:nvPr/>
        </p:nvSpPr>
        <p:spPr>
          <a:xfrm>
            <a:off x="1667956" y="414851"/>
            <a:ext cx="30519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How did you do?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0" name="Picture 2">
            <a:extLst>
              <a:ext uri="{FF2B5EF4-FFF2-40B4-BE49-F238E27FC236}">
                <a16:creationId xmlns:a16="http://schemas.microsoft.com/office/drawing/2014/main" id="{2D54AA3C-B438-4AC6-9594-D0ECFFF26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10" y="351287"/>
            <a:ext cx="731602" cy="73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0E91641-BECE-4F4D-AB67-FF71791A3E9C}"/>
              </a:ext>
            </a:extLst>
          </p:cNvPr>
          <p:cNvGrpSpPr/>
          <p:nvPr/>
        </p:nvGrpSpPr>
        <p:grpSpPr>
          <a:xfrm>
            <a:off x="2104260" y="1234625"/>
            <a:ext cx="7608324" cy="3395583"/>
            <a:chOff x="1045481" y="1185648"/>
            <a:chExt cx="7608324" cy="339558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86078D-C6D4-4FAB-9721-459DA5DEF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045481" y="1261012"/>
              <a:ext cx="1124892" cy="87404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09F3423-8488-4CC9-8E28-73E5476431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045490" y="2393303"/>
              <a:ext cx="1130983" cy="964662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6E75512-07F7-4B4C-B134-91934B700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045481" y="3616212"/>
              <a:ext cx="1311259" cy="87404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1FDDF66-DB7B-460B-8C17-F76CF6822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1"/>
                </a:ext>
              </a:extLst>
            </a:blip>
            <a:stretch>
              <a:fillRect/>
            </a:stretch>
          </p:blipFill>
          <p:spPr>
            <a:xfrm>
              <a:off x="7285308" y="1185648"/>
              <a:ext cx="1368497" cy="94540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FFA84999-5556-4D72-B9BC-2F7F6FCC0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7285308" y="2313911"/>
              <a:ext cx="1190453" cy="89284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9353A32A-AD3C-45D6-BF09-8623A7D3E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5"/>
                </a:ext>
              </a:extLst>
            </a:blip>
            <a:srcRect l="18564" r="24169"/>
            <a:stretch/>
          </p:blipFill>
          <p:spPr>
            <a:xfrm>
              <a:off x="7285308" y="3429000"/>
              <a:ext cx="1195969" cy="115223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E628A18-ED7D-422B-AB67-BC452305F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7"/>
                </a:ext>
              </a:extLst>
            </a:blip>
            <a:stretch>
              <a:fillRect/>
            </a:stretch>
          </p:blipFill>
          <p:spPr>
            <a:xfrm>
              <a:off x="2606001" y="3616212"/>
              <a:ext cx="986666" cy="892289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01563F19-504A-4AE9-BD3D-1386EBB3E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19"/>
                </a:ext>
              </a:extLst>
            </a:blip>
            <a:stretch>
              <a:fillRect/>
            </a:stretch>
          </p:blipFill>
          <p:spPr>
            <a:xfrm>
              <a:off x="5948425" y="2313910"/>
              <a:ext cx="1149573" cy="76446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8D31566-823A-4970-829D-9E4D53C6E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5961530" y="1225100"/>
              <a:ext cx="1036021" cy="905951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05259FE8-2134-423E-8C53-E351ED6998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23"/>
                </a:ext>
              </a:extLst>
            </a:blip>
            <a:srcRect l="19222" r="10215"/>
            <a:stretch/>
          </p:blipFill>
          <p:spPr>
            <a:xfrm>
              <a:off x="5919268" y="3472937"/>
              <a:ext cx="1149573" cy="1093842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FE1726E5-8A79-43F1-B9CF-DB63AEBF6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25"/>
                </a:ext>
              </a:extLst>
            </a:blip>
            <a:stretch>
              <a:fillRect/>
            </a:stretch>
          </p:blipFill>
          <p:spPr>
            <a:xfrm>
              <a:off x="4201354" y="3512088"/>
              <a:ext cx="1425742" cy="1069143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EC0C5F2B-B3A5-411E-8B04-F3B70F9C98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27"/>
                </a:ext>
              </a:extLst>
            </a:blip>
            <a:srcRect l="28241" r="11809"/>
            <a:stretch/>
          </p:blipFill>
          <p:spPr>
            <a:xfrm>
              <a:off x="4194882" y="2342333"/>
              <a:ext cx="1484465" cy="973762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33480F05-8617-4AAC-BD72-BB07607C3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>
              <a:off x="4201354" y="1235353"/>
              <a:ext cx="1406856" cy="89569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D25F4D3D-5F89-4BB0-909F-54C95FFE0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1"/>
                </a:ext>
              </a:extLst>
            </a:blip>
            <a:stretch>
              <a:fillRect/>
            </a:stretch>
          </p:blipFill>
          <p:spPr>
            <a:xfrm>
              <a:off x="2564889" y="1254448"/>
              <a:ext cx="1352770" cy="895698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C0EEFB1E-DB08-4432-A79D-4888F20FCD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3"/>
                </a:ext>
              </a:extLst>
            </a:blip>
            <a:srcRect l="22689" t="14664"/>
            <a:stretch/>
          </p:blipFill>
          <p:spPr>
            <a:xfrm>
              <a:off x="2554057" y="2349590"/>
              <a:ext cx="1130984" cy="998701"/>
            </a:xfrm>
            <a:prstGeom prst="rect">
              <a:avLst/>
            </a:prstGeom>
          </p:spPr>
        </p:pic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4D10175-BD7E-4E37-B8CF-76D592AC2E7C}"/>
                </a:ext>
              </a:extLst>
            </p:cNvPr>
            <p:cNvSpPr/>
            <p:nvPr/>
          </p:nvSpPr>
          <p:spPr>
            <a:xfrm>
              <a:off x="1247567" y="1274321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C1EB30A-4E49-4E06-AF74-DF7125855E4D}"/>
                </a:ext>
              </a:extLst>
            </p:cNvPr>
            <p:cNvSpPr/>
            <p:nvPr/>
          </p:nvSpPr>
          <p:spPr>
            <a:xfrm>
              <a:off x="4530751" y="1283447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E48176-8384-4AA1-8C82-DE8EB770E351}"/>
                </a:ext>
              </a:extLst>
            </p:cNvPr>
            <p:cNvSpPr/>
            <p:nvPr/>
          </p:nvSpPr>
          <p:spPr>
            <a:xfrm>
              <a:off x="2709246" y="3653967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CF36DC-ACBF-4B27-8CEE-4811F16D77B7}"/>
                </a:ext>
              </a:extLst>
            </p:cNvPr>
            <p:cNvSpPr/>
            <p:nvPr/>
          </p:nvSpPr>
          <p:spPr>
            <a:xfrm>
              <a:off x="1247567" y="3639991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32702C9-94AE-4680-9F51-A0486BE82FC2}"/>
                </a:ext>
              </a:extLst>
            </p:cNvPr>
            <p:cNvSpPr/>
            <p:nvPr/>
          </p:nvSpPr>
          <p:spPr>
            <a:xfrm>
              <a:off x="2812491" y="2476565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6E7465E-787D-459A-8A5C-4DBD7168D23E}"/>
                </a:ext>
              </a:extLst>
            </p:cNvPr>
            <p:cNvSpPr/>
            <p:nvPr/>
          </p:nvSpPr>
          <p:spPr>
            <a:xfrm>
              <a:off x="1167966" y="2476566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5B1007B-B742-44F5-AADA-D1EDD334EEA5}"/>
                </a:ext>
              </a:extLst>
            </p:cNvPr>
            <p:cNvSpPr/>
            <p:nvPr/>
          </p:nvSpPr>
          <p:spPr>
            <a:xfrm>
              <a:off x="2851186" y="1302283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E9E0D94-78B4-4574-843E-C1AC07191FB0}"/>
                </a:ext>
              </a:extLst>
            </p:cNvPr>
            <p:cNvSpPr/>
            <p:nvPr/>
          </p:nvSpPr>
          <p:spPr>
            <a:xfrm>
              <a:off x="7490446" y="3529592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26F3A2D-E992-4371-867B-F66E349BC20A}"/>
                </a:ext>
              </a:extLst>
            </p:cNvPr>
            <p:cNvSpPr/>
            <p:nvPr/>
          </p:nvSpPr>
          <p:spPr>
            <a:xfrm>
              <a:off x="7619758" y="2364868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5B0E15A-1412-4FD0-B9B1-426CD3073050}"/>
                </a:ext>
              </a:extLst>
            </p:cNvPr>
            <p:cNvSpPr/>
            <p:nvPr/>
          </p:nvSpPr>
          <p:spPr>
            <a:xfrm>
              <a:off x="7615939" y="1225100"/>
              <a:ext cx="780176" cy="730185"/>
            </a:xfrm>
            <a:custGeom>
              <a:avLst/>
              <a:gdLst>
                <a:gd name="connsiteX0" fmla="*/ 0 w 780176"/>
                <a:gd name="connsiteY0" fmla="*/ 486561 h 730185"/>
                <a:gd name="connsiteX1" fmla="*/ 25167 w 780176"/>
                <a:gd name="connsiteY1" fmla="*/ 587229 h 730185"/>
                <a:gd name="connsiteX2" fmla="*/ 41945 w 780176"/>
                <a:gd name="connsiteY2" fmla="*/ 620785 h 730185"/>
                <a:gd name="connsiteX3" fmla="*/ 67111 w 780176"/>
                <a:gd name="connsiteY3" fmla="*/ 637563 h 730185"/>
                <a:gd name="connsiteX4" fmla="*/ 125834 w 780176"/>
                <a:gd name="connsiteY4" fmla="*/ 704675 h 730185"/>
                <a:gd name="connsiteX5" fmla="*/ 134223 w 780176"/>
                <a:gd name="connsiteY5" fmla="*/ 729842 h 730185"/>
                <a:gd name="connsiteX6" fmla="*/ 167779 w 780176"/>
                <a:gd name="connsiteY6" fmla="*/ 713064 h 730185"/>
                <a:gd name="connsiteX7" fmla="*/ 234891 w 780176"/>
                <a:gd name="connsiteY7" fmla="*/ 645952 h 730185"/>
                <a:gd name="connsiteX8" fmla="*/ 251669 w 780176"/>
                <a:gd name="connsiteY8" fmla="*/ 620785 h 730185"/>
                <a:gd name="connsiteX9" fmla="*/ 276836 w 780176"/>
                <a:gd name="connsiteY9" fmla="*/ 604007 h 730185"/>
                <a:gd name="connsiteX10" fmla="*/ 335559 w 780176"/>
                <a:gd name="connsiteY10" fmla="*/ 562062 h 730185"/>
                <a:gd name="connsiteX11" fmla="*/ 352337 w 780176"/>
                <a:gd name="connsiteY11" fmla="*/ 536895 h 730185"/>
                <a:gd name="connsiteX12" fmla="*/ 411060 w 780176"/>
                <a:gd name="connsiteY12" fmla="*/ 478172 h 730185"/>
                <a:gd name="connsiteX13" fmla="*/ 469783 w 780176"/>
                <a:gd name="connsiteY13" fmla="*/ 411061 h 730185"/>
                <a:gd name="connsiteX14" fmla="*/ 494950 w 780176"/>
                <a:gd name="connsiteY14" fmla="*/ 369116 h 730185"/>
                <a:gd name="connsiteX15" fmla="*/ 520117 w 780176"/>
                <a:gd name="connsiteY15" fmla="*/ 335560 h 730185"/>
                <a:gd name="connsiteX16" fmla="*/ 570451 w 780176"/>
                <a:gd name="connsiteY16" fmla="*/ 234892 h 730185"/>
                <a:gd name="connsiteX17" fmla="*/ 620785 w 780176"/>
                <a:gd name="connsiteY17" fmla="*/ 167780 h 730185"/>
                <a:gd name="connsiteX18" fmla="*/ 645952 w 780176"/>
                <a:gd name="connsiteY18" fmla="*/ 142613 h 730185"/>
                <a:gd name="connsiteX19" fmla="*/ 687897 w 780176"/>
                <a:gd name="connsiteY19" fmla="*/ 100668 h 730185"/>
                <a:gd name="connsiteX20" fmla="*/ 704675 w 780176"/>
                <a:gd name="connsiteY20" fmla="*/ 75501 h 730185"/>
                <a:gd name="connsiteX21" fmla="*/ 755009 w 780176"/>
                <a:gd name="connsiteY21" fmla="*/ 33556 h 730185"/>
                <a:gd name="connsiteX22" fmla="*/ 780176 w 780176"/>
                <a:gd name="connsiteY22" fmla="*/ 0 h 73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80176" h="730185">
                  <a:moveTo>
                    <a:pt x="0" y="486561"/>
                  </a:moveTo>
                  <a:cubicBezTo>
                    <a:pt x="5969" y="522375"/>
                    <a:pt x="8549" y="553994"/>
                    <a:pt x="25167" y="587229"/>
                  </a:cubicBezTo>
                  <a:cubicBezTo>
                    <a:pt x="30760" y="598414"/>
                    <a:pt x="33939" y="611178"/>
                    <a:pt x="41945" y="620785"/>
                  </a:cubicBezTo>
                  <a:cubicBezTo>
                    <a:pt x="48399" y="628530"/>
                    <a:pt x="58722" y="631970"/>
                    <a:pt x="67111" y="637563"/>
                  </a:cubicBezTo>
                  <a:cubicBezTo>
                    <a:pt x="106260" y="696286"/>
                    <a:pt x="83889" y="676712"/>
                    <a:pt x="125834" y="704675"/>
                  </a:cubicBezTo>
                  <a:cubicBezTo>
                    <a:pt x="128630" y="713064"/>
                    <a:pt x="125552" y="728108"/>
                    <a:pt x="134223" y="729842"/>
                  </a:cubicBezTo>
                  <a:cubicBezTo>
                    <a:pt x="146486" y="732295"/>
                    <a:pt x="158172" y="721070"/>
                    <a:pt x="167779" y="713064"/>
                  </a:cubicBezTo>
                  <a:cubicBezTo>
                    <a:pt x="192083" y="692811"/>
                    <a:pt x="217342" y="672275"/>
                    <a:pt x="234891" y="645952"/>
                  </a:cubicBezTo>
                  <a:cubicBezTo>
                    <a:pt x="240484" y="637563"/>
                    <a:pt x="244540" y="627914"/>
                    <a:pt x="251669" y="620785"/>
                  </a:cubicBezTo>
                  <a:cubicBezTo>
                    <a:pt x="258798" y="613656"/>
                    <a:pt x="268632" y="609867"/>
                    <a:pt x="276836" y="604007"/>
                  </a:cubicBezTo>
                  <a:cubicBezTo>
                    <a:pt x="349674" y="551980"/>
                    <a:pt x="276248" y="601603"/>
                    <a:pt x="335559" y="562062"/>
                  </a:cubicBezTo>
                  <a:cubicBezTo>
                    <a:pt x="341152" y="553673"/>
                    <a:pt x="345592" y="544389"/>
                    <a:pt x="352337" y="536895"/>
                  </a:cubicBezTo>
                  <a:cubicBezTo>
                    <a:pt x="370855" y="516319"/>
                    <a:pt x="396817" y="501909"/>
                    <a:pt x="411060" y="478172"/>
                  </a:cubicBezTo>
                  <a:cubicBezTo>
                    <a:pt x="443421" y="424239"/>
                    <a:pt x="423183" y="446011"/>
                    <a:pt x="469783" y="411061"/>
                  </a:cubicBezTo>
                  <a:cubicBezTo>
                    <a:pt x="478172" y="397079"/>
                    <a:pt x="485905" y="382683"/>
                    <a:pt x="494950" y="369116"/>
                  </a:cubicBezTo>
                  <a:cubicBezTo>
                    <a:pt x="502706" y="357483"/>
                    <a:pt x="513262" y="347746"/>
                    <a:pt x="520117" y="335560"/>
                  </a:cubicBezTo>
                  <a:cubicBezTo>
                    <a:pt x="538510" y="302861"/>
                    <a:pt x="549640" y="266108"/>
                    <a:pt x="570451" y="234892"/>
                  </a:cubicBezTo>
                  <a:cubicBezTo>
                    <a:pt x="590429" y="204926"/>
                    <a:pt x="592887" y="199664"/>
                    <a:pt x="620785" y="167780"/>
                  </a:cubicBezTo>
                  <a:cubicBezTo>
                    <a:pt x="628597" y="158852"/>
                    <a:pt x="638357" y="151727"/>
                    <a:pt x="645952" y="142613"/>
                  </a:cubicBezTo>
                  <a:cubicBezTo>
                    <a:pt x="680906" y="100668"/>
                    <a:pt x="641757" y="131428"/>
                    <a:pt x="687897" y="100668"/>
                  </a:cubicBezTo>
                  <a:cubicBezTo>
                    <a:pt x="693490" y="92279"/>
                    <a:pt x="698220" y="83246"/>
                    <a:pt x="704675" y="75501"/>
                  </a:cubicBezTo>
                  <a:cubicBezTo>
                    <a:pt x="724860" y="51279"/>
                    <a:pt x="730263" y="50053"/>
                    <a:pt x="755009" y="33556"/>
                  </a:cubicBezTo>
                  <a:cubicBezTo>
                    <a:pt x="765375" y="2457"/>
                    <a:pt x="755489" y="12344"/>
                    <a:pt x="780176" y="0"/>
                  </a:cubicBezTo>
                </a:path>
              </a:pathLst>
            </a:custGeom>
            <a:ln w="76200">
              <a:solidFill>
                <a:srgbClr val="FFC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87AD8D4-4A9C-4834-9C28-168A7EC9BB7B}"/>
                </a:ext>
              </a:extLst>
            </p:cNvPr>
            <p:cNvGrpSpPr/>
            <p:nvPr/>
          </p:nvGrpSpPr>
          <p:grpSpPr>
            <a:xfrm>
              <a:off x="4439537" y="3669304"/>
              <a:ext cx="910205" cy="538956"/>
              <a:chOff x="-478172" y="1711354"/>
              <a:chExt cx="910205" cy="538956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E1FD197-004E-4B3D-A5AE-6A62EA56AF81}"/>
                  </a:ext>
                </a:extLst>
              </p:cNvPr>
              <p:cNvSpPr/>
              <p:nvPr/>
            </p:nvSpPr>
            <p:spPr>
              <a:xfrm>
                <a:off x="-478172" y="1711354"/>
                <a:ext cx="889233" cy="536896"/>
              </a:xfrm>
              <a:custGeom>
                <a:avLst/>
                <a:gdLst>
                  <a:gd name="connsiteX0" fmla="*/ 0 w 889233"/>
                  <a:gd name="connsiteY0" fmla="*/ 536896 h 536896"/>
                  <a:gd name="connsiteX1" fmla="*/ 41944 w 889233"/>
                  <a:gd name="connsiteY1" fmla="*/ 520118 h 536896"/>
                  <a:gd name="connsiteX2" fmla="*/ 100667 w 889233"/>
                  <a:gd name="connsiteY2" fmla="*/ 486562 h 536896"/>
                  <a:gd name="connsiteX3" fmla="*/ 125834 w 889233"/>
                  <a:gd name="connsiteY3" fmla="*/ 478173 h 536896"/>
                  <a:gd name="connsiteX4" fmla="*/ 176168 w 889233"/>
                  <a:gd name="connsiteY4" fmla="*/ 453006 h 536896"/>
                  <a:gd name="connsiteX5" fmla="*/ 226502 w 889233"/>
                  <a:gd name="connsiteY5" fmla="*/ 411061 h 536896"/>
                  <a:gd name="connsiteX6" fmla="*/ 251669 w 889233"/>
                  <a:gd name="connsiteY6" fmla="*/ 402672 h 536896"/>
                  <a:gd name="connsiteX7" fmla="*/ 285225 w 889233"/>
                  <a:gd name="connsiteY7" fmla="*/ 385894 h 536896"/>
                  <a:gd name="connsiteX8" fmla="*/ 310392 w 889233"/>
                  <a:gd name="connsiteY8" fmla="*/ 369116 h 536896"/>
                  <a:gd name="connsiteX9" fmla="*/ 377504 w 889233"/>
                  <a:gd name="connsiteY9" fmla="*/ 335560 h 536896"/>
                  <a:gd name="connsiteX10" fmla="*/ 402671 w 889233"/>
                  <a:gd name="connsiteY10" fmla="*/ 310393 h 536896"/>
                  <a:gd name="connsiteX11" fmla="*/ 478172 w 889233"/>
                  <a:gd name="connsiteY11" fmla="*/ 260059 h 536896"/>
                  <a:gd name="connsiteX12" fmla="*/ 503339 w 889233"/>
                  <a:gd name="connsiteY12" fmla="*/ 243281 h 536896"/>
                  <a:gd name="connsiteX13" fmla="*/ 528506 w 889233"/>
                  <a:gd name="connsiteY13" fmla="*/ 226503 h 536896"/>
                  <a:gd name="connsiteX14" fmla="*/ 553673 w 889233"/>
                  <a:gd name="connsiteY14" fmla="*/ 218114 h 536896"/>
                  <a:gd name="connsiteX15" fmla="*/ 604007 w 889233"/>
                  <a:gd name="connsiteY15" fmla="*/ 176169 h 536896"/>
                  <a:gd name="connsiteX16" fmla="*/ 629174 w 889233"/>
                  <a:gd name="connsiteY16" fmla="*/ 167780 h 536896"/>
                  <a:gd name="connsiteX17" fmla="*/ 654341 w 889233"/>
                  <a:gd name="connsiteY17" fmla="*/ 142613 h 536896"/>
                  <a:gd name="connsiteX18" fmla="*/ 713064 w 889233"/>
                  <a:gd name="connsiteY18" fmla="*/ 100668 h 536896"/>
                  <a:gd name="connsiteX19" fmla="*/ 746620 w 889233"/>
                  <a:gd name="connsiteY19" fmla="*/ 83890 h 536896"/>
                  <a:gd name="connsiteX20" fmla="*/ 796954 w 889233"/>
                  <a:gd name="connsiteY20" fmla="*/ 50334 h 536896"/>
                  <a:gd name="connsiteX21" fmla="*/ 822121 w 889233"/>
                  <a:gd name="connsiteY21" fmla="*/ 33556 h 536896"/>
                  <a:gd name="connsiteX22" fmla="*/ 889233 w 889233"/>
                  <a:gd name="connsiteY22" fmla="*/ 0 h 53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9233" h="536896">
                    <a:moveTo>
                      <a:pt x="0" y="536896"/>
                    </a:moveTo>
                    <a:cubicBezTo>
                      <a:pt x="13981" y="531303"/>
                      <a:pt x="28475" y="526852"/>
                      <a:pt x="41944" y="520118"/>
                    </a:cubicBezTo>
                    <a:cubicBezTo>
                      <a:pt x="126185" y="477997"/>
                      <a:pt x="-2273" y="530679"/>
                      <a:pt x="100667" y="486562"/>
                    </a:cubicBezTo>
                    <a:cubicBezTo>
                      <a:pt x="108795" y="483079"/>
                      <a:pt x="117925" y="482128"/>
                      <a:pt x="125834" y="478173"/>
                    </a:cubicBezTo>
                    <a:cubicBezTo>
                      <a:pt x="190883" y="445648"/>
                      <a:pt x="112910" y="474092"/>
                      <a:pt x="176168" y="453006"/>
                    </a:cubicBezTo>
                    <a:cubicBezTo>
                      <a:pt x="194721" y="434453"/>
                      <a:pt x="203143" y="422740"/>
                      <a:pt x="226502" y="411061"/>
                    </a:cubicBezTo>
                    <a:cubicBezTo>
                      <a:pt x="234411" y="407106"/>
                      <a:pt x="243541" y="406155"/>
                      <a:pt x="251669" y="402672"/>
                    </a:cubicBezTo>
                    <a:cubicBezTo>
                      <a:pt x="263163" y="397746"/>
                      <a:pt x="274367" y="392099"/>
                      <a:pt x="285225" y="385894"/>
                    </a:cubicBezTo>
                    <a:cubicBezTo>
                      <a:pt x="293979" y="380892"/>
                      <a:pt x="301541" y="373944"/>
                      <a:pt x="310392" y="369116"/>
                    </a:cubicBezTo>
                    <a:cubicBezTo>
                      <a:pt x="332349" y="357139"/>
                      <a:pt x="359818" y="353246"/>
                      <a:pt x="377504" y="335560"/>
                    </a:cubicBezTo>
                    <a:cubicBezTo>
                      <a:pt x="385893" y="327171"/>
                      <a:pt x="393306" y="317677"/>
                      <a:pt x="402671" y="310393"/>
                    </a:cubicBezTo>
                    <a:lnTo>
                      <a:pt x="478172" y="260059"/>
                    </a:lnTo>
                    <a:lnTo>
                      <a:pt x="503339" y="243281"/>
                    </a:lnTo>
                    <a:cubicBezTo>
                      <a:pt x="511728" y="237688"/>
                      <a:pt x="518941" y="229691"/>
                      <a:pt x="528506" y="226503"/>
                    </a:cubicBezTo>
                    <a:cubicBezTo>
                      <a:pt x="536895" y="223707"/>
                      <a:pt x="545764" y="222069"/>
                      <a:pt x="553673" y="218114"/>
                    </a:cubicBezTo>
                    <a:cubicBezTo>
                      <a:pt x="608566" y="190667"/>
                      <a:pt x="548348" y="213275"/>
                      <a:pt x="604007" y="176169"/>
                    </a:cubicBezTo>
                    <a:cubicBezTo>
                      <a:pt x="611365" y="171264"/>
                      <a:pt x="620785" y="170576"/>
                      <a:pt x="629174" y="167780"/>
                    </a:cubicBezTo>
                    <a:cubicBezTo>
                      <a:pt x="637563" y="159391"/>
                      <a:pt x="645333" y="150334"/>
                      <a:pt x="654341" y="142613"/>
                    </a:cubicBezTo>
                    <a:cubicBezTo>
                      <a:pt x="663344" y="134896"/>
                      <a:pt x="699786" y="108256"/>
                      <a:pt x="713064" y="100668"/>
                    </a:cubicBezTo>
                    <a:cubicBezTo>
                      <a:pt x="723922" y="94463"/>
                      <a:pt x="735897" y="90324"/>
                      <a:pt x="746620" y="83890"/>
                    </a:cubicBezTo>
                    <a:cubicBezTo>
                      <a:pt x="763911" y="73515"/>
                      <a:pt x="780176" y="61519"/>
                      <a:pt x="796954" y="50334"/>
                    </a:cubicBezTo>
                    <a:cubicBezTo>
                      <a:pt x="805343" y="44741"/>
                      <a:pt x="812556" y="36744"/>
                      <a:pt x="822121" y="33556"/>
                    </a:cubicBezTo>
                    <a:cubicBezTo>
                      <a:pt x="879958" y="14277"/>
                      <a:pt x="859949" y="29284"/>
                      <a:pt x="889233" y="0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8913446D-BDB3-4B8E-B0BB-74F4961BBF43}"/>
                  </a:ext>
                </a:extLst>
              </p:cNvPr>
              <p:cNvSpPr/>
              <p:nvPr/>
            </p:nvSpPr>
            <p:spPr>
              <a:xfrm>
                <a:off x="-432034" y="1738581"/>
                <a:ext cx="864067" cy="511729"/>
              </a:xfrm>
              <a:custGeom>
                <a:avLst/>
                <a:gdLst>
                  <a:gd name="connsiteX0" fmla="*/ 0 w 864067"/>
                  <a:gd name="connsiteY0" fmla="*/ 0 h 511729"/>
                  <a:gd name="connsiteX1" fmla="*/ 50334 w 864067"/>
                  <a:gd name="connsiteY1" fmla="*/ 33556 h 511729"/>
                  <a:gd name="connsiteX2" fmla="*/ 75501 w 864067"/>
                  <a:gd name="connsiteY2" fmla="*/ 41945 h 511729"/>
                  <a:gd name="connsiteX3" fmla="*/ 100668 w 864067"/>
                  <a:gd name="connsiteY3" fmla="*/ 58723 h 511729"/>
                  <a:gd name="connsiteX4" fmla="*/ 142613 w 864067"/>
                  <a:gd name="connsiteY4" fmla="*/ 75501 h 511729"/>
                  <a:gd name="connsiteX5" fmla="*/ 167780 w 864067"/>
                  <a:gd name="connsiteY5" fmla="*/ 92279 h 511729"/>
                  <a:gd name="connsiteX6" fmla="*/ 201336 w 864067"/>
                  <a:gd name="connsiteY6" fmla="*/ 109057 h 511729"/>
                  <a:gd name="connsiteX7" fmla="*/ 260059 w 864067"/>
                  <a:gd name="connsiteY7" fmla="*/ 142613 h 511729"/>
                  <a:gd name="connsiteX8" fmla="*/ 318782 w 864067"/>
                  <a:gd name="connsiteY8" fmla="*/ 184558 h 511729"/>
                  <a:gd name="connsiteX9" fmla="*/ 394283 w 864067"/>
                  <a:gd name="connsiteY9" fmla="*/ 226503 h 511729"/>
                  <a:gd name="connsiteX10" fmla="*/ 453006 w 864067"/>
                  <a:gd name="connsiteY10" fmla="*/ 268448 h 511729"/>
                  <a:gd name="connsiteX11" fmla="*/ 503340 w 864067"/>
                  <a:gd name="connsiteY11" fmla="*/ 302004 h 511729"/>
                  <a:gd name="connsiteX12" fmla="*/ 562063 w 864067"/>
                  <a:gd name="connsiteY12" fmla="*/ 335560 h 511729"/>
                  <a:gd name="connsiteX13" fmla="*/ 645953 w 864067"/>
                  <a:gd name="connsiteY13" fmla="*/ 385894 h 511729"/>
                  <a:gd name="connsiteX14" fmla="*/ 704676 w 864067"/>
                  <a:gd name="connsiteY14" fmla="*/ 419450 h 511729"/>
                  <a:gd name="connsiteX15" fmla="*/ 729843 w 864067"/>
                  <a:gd name="connsiteY15" fmla="*/ 436228 h 511729"/>
                  <a:gd name="connsiteX16" fmla="*/ 780177 w 864067"/>
                  <a:gd name="connsiteY16" fmla="*/ 453006 h 511729"/>
                  <a:gd name="connsiteX17" fmla="*/ 805344 w 864067"/>
                  <a:gd name="connsiteY17" fmla="*/ 478173 h 511729"/>
                  <a:gd name="connsiteX18" fmla="*/ 830511 w 864067"/>
                  <a:gd name="connsiteY18" fmla="*/ 486562 h 511729"/>
                  <a:gd name="connsiteX19" fmla="*/ 864067 w 864067"/>
                  <a:gd name="connsiteY19" fmla="*/ 511729 h 5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4067" h="511729">
                    <a:moveTo>
                      <a:pt x="0" y="0"/>
                    </a:moveTo>
                    <a:cubicBezTo>
                      <a:pt x="16778" y="11185"/>
                      <a:pt x="32707" y="23763"/>
                      <a:pt x="50334" y="33556"/>
                    </a:cubicBezTo>
                    <a:cubicBezTo>
                      <a:pt x="58064" y="37850"/>
                      <a:pt x="67592" y="37990"/>
                      <a:pt x="75501" y="41945"/>
                    </a:cubicBezTo>
                    <a:cubicBezTo>
                      <a:pt x="84519" y="46454"/>
                      <a:pt x="91650" y="54214"/>
                      <a:pt x="100668" y="58723"/>
                    </a:cubicBezTo>
                    <a:cubicBezTo>
                      <a:pt x="114137" y="65457"/>
                      <a:pt x="129144" y="68767"/>
                      <a:pt x="142613" y="75501"/>
                    </a:cubicBezTo>
                    <a:cubicBezTo>
                      <a:pt x="151631" y="80010"/>
                      <a:pt x="159026" y="87277"/>
                      <a:pt x="167780" y="92279"/>
                    </a:cubicBezTo>
                    <a:cubicBezTo>
                      <a:pt x="178638" y="98484"/>
                      <a:pt x="190731" y="102429"/>
                      <a:pt x="201336" y="109057"/>
                    </a:cubicBezTo>
                    <a:cubicBezTo>
                      <a:pt x="259379" y="145334"/>
                      <a:pt x="210615" y="126132"/>
                      <a:pt x="260059" y="142613"/>
                    </a:cubicBezTo>
                    <a:cubicBezTo>
                      <a:pt x="335800" y="218354"/>
                      <a:pt x="258521" y="151080"/>
                      <a:pt x="318782" y="184558"/>
                    </a:cubicBezTo>
                    <a:cubicBezTo>
                      <a:pt x="405319" y="232634"/>
                      <a:pt x="337336" y="207521"/>
                      <a:pt x="394283" y="226503"/>
                    </a:cubicBezTo>
                    <a:cubicBezTo>
                      <a:pt x="438768" y="270988"/>
                      <a:pt x="397797" y="235322"/>
                      <a:pt x="453006" y="268448"/>
                    </a:cubicBezTo>
                    <a:cubicBezTo>
                      <a:pt x="470297" y="278823"/>
                      <a:pt x="485304" y="292986"/>
                      <a:pt x="503340" y="302004"/>
                    </a:cubicBezTo>
                    <a:cubicBezTo>
                      <a:pt x="604743" y="352706"/>
                      <a:pt x="479061" y="288130"/>
                      <a:pt x="562063" y="335560"/>
                    </a:cubicBezTo>
                    <a:cubicBezTo>
                      <a:pt x="652349" y="387152"/>
                      <a:pt x="522822" y="303807"/>
                      <a:pt x="645953" y="385894"/>
                    </a:cubicBezTo>
                    <a:cubicBezTo>
                      <a:pt x="707268" y="426771"/>
                      <a:pt x="630172" y="376876"/>
                      <a:pt x="704676" y="419450"/>
                    </a:cubicBezTo>
                    <a:cubicBezTo>
                      <a:pt x="713430" y="424452"/>
                      <a:pt x="720630" y="432133"/>
                      <a:pt x="729843" y="436228"/>
                    </a:cubicBezTo>
                    <a:cubicBezTo>
                      <a:pt x="746004" y="443411"/>
                      <a:pt x="780177" y="453006"/>
                      <a:pt x="780177" y="453006"/>
                    </a:cubicBezTo>
                    <a:cubicBezTo>
                      <a:pt x="788566" y="461395"/>
                      <a:pt x="795473" y="471592"/>
                      <a:pt x="805344" y="478173"/>
                    </a:cubicBezTo>
                    <a:cubicBezTo>
                      <a:pt x="812702" y="483078"/>
                      <a:pt x="822602" y="482607"/>
                      <a:pt x="830511" y="486562"/>
                    </a:cubicBezTo>
                    <a:cubicBezTo>
                      <a:pt x="849483" y="496048"/>
                      <a:pt x="852269" y="499931"/>
                      <a:pt x="864067" y="511729"/>
                    </a:cubicBezTo>
                  </a:path>
                </a:pathLst>
              </a:cu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CCA8768-6FA0-4E9B-AE50-70A47C336BA8}"/>
                </a:ext>
              </a:extLst>
            </p:cNvPr>
            <p:cNvGrpSpPr/>
            <p:nvPr/>
          </p:nvGrpSpPr>
          <p:grpSpPr>
            <a:xfrm>
              <a:off x="5991763" y="2438107"/>
              <a:ext cx="910205" cy="538956"/>
              <a:chOff x="-478172" y="1711354"/>
              <a:chExt cx="910205" cy="538956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5DB425B-05AA-45C6-AF20-23C9A8FB10F4}"/>
                  </a:ext>
                </a:extLst>
              </p:cNvPr>
              <p:cNvSpPr/>
              <p:nvPr/>
            </p:nvSpPr>
            <p:spPr>
              <a:xfrm>
                <a:off x="-478172" y="1711354"/>
                <a:ext cx="889233" cy="536896"/>
              </a:xfrm>
              <a:custGeom>
                <a:avLst/>
                <a:gdLst>
                  <a:gd name="connsiteX0" fmla="*/ 0 w 889233"/>
                  <a:gd name="connsiteY0" fmla="*/ 536896 h 536896"/>
                  <a:gd name="connsiteX1" fmla="*/ 41944 w 889233"/>
                  <a:gd name="connsiteY1" fmla="*/ 520118 h 536896"/>
                  <a:gd name="connsiteX2" fmla="*/ 100667 w 889233"/>
                  <a:gd name="connsiteY2" fmla="*/ 486562 h 536896"/>
                  <a:gd name="connsiteX3" fmla="*/ 125834 w 889233"/>
                  <a:gd name="connsiteY3" fmla="*/ 478173 h 536896"/>
                  <a:gd name="connsiteX4" fmla="*/ 176168 w 889233"/>
                  <a:gd name="connsiteY4" fmla="*/ 453006 h 536896"/>
                  <a:gd name="connsiteX5" fmla="*/ 226502 w 889233"/>
                  <a:gd name="connsiteY5" fmla="*/ 411061 h 536896"/>
                  <a:gd name="connsiteX6" fmla="*/ 251669 w 889233"/>
                  <a:gd name="connsiteY6" fmla="*/ 402672 h 536896"/>
                  <a:gd name="connsiteX7" fmla="*/ 285225 w 889233"/>
                  <a:gd name="connsiteY7" fmla="*/ 385894 h 536896"/>
                  <a:gd name="connsiteX8" fmla="*/ 310392 w 889233"/>
                  <a:gd name="connsiteY8" fmla="*/ 369116 h 536896"/>
                  <a:gd name="connsiteX9" fmla="*/ 377504 w 889233"/>
                  <a:gd name="connsiteY9" fmla="*/ 335560 h 536896"/>
                  <a:gd name="connsiteX10" fmla="*/ 402671 w 889233"/>
                  <a:gd name="connsiteY10" fmla="*/ 310393 h 536896"/>
                  <a:gd name="connsiteX11" fmla="*/ 478172 w 889233"/>
                  <a:gd name="connsiteY11" fmla="*/ 260059 h 536896"/>
                  <a:gd name="connsiteX12" fmla="*/ 503339 w 889233"/>
                  <a:gd name="connsiteY12" fmla="*/ 243281 h 536896"/>
                  <a:gd name="connsiteX13" fmla="*/ 528506 w 889233"/>
                  <a:gd name="connsiteY13" fmla="*/ 226503 h 536896"/>
                  <a:gd name="connsiteX14" fmla="*/ 553673 w 889233"/>
                  <a:gd name="connsiteY14" fmla="*/ 218114 h 536896"/>
                  <a:gd name="connsiteX15" fmla="*/ 604007 w 889233"/>
                  <a:gd name="connsiteY15" fmla="*/ 176169 h 536896"/>
                  <a:gd name="connsiteX16" fmla="*/ 629174 w 889233"/>
                  <a:gd name="connsiteY16" fmla="*/ 167780 h 536896"/>
                  <a:gd name="connsiteX17" fmla="*/ 654341 w 889233"/>
                  <a:gd name="connsiteY17" fmla="*/ 142613 h 536896"/>
                  <a:gd name="connsiteX18" fmla="*/ 713064 w 889233"/>
                  <a:gd name="connsiteY18" fmla="*/ 100668 h 536896"/>
                  <a:gd name="connsiteX19" fmla="*/ 746620 w 889233"/>
                  <a:gd name="connsiteY19" fmla="*/ 83890 h 536896"/>
                  <a:gd name="connsiteX20" fmla="*/ 796954 w 889233"/>
                  <a:gd name="connsiteY20" fmla="*/ 50334 h 536896"/>
                  <a:gd name="connsiteX21" fmla="*/ 822121 w 889233"/>
                  <a:gd name="connsiteY21" fmla="*/ 33556 h 536896"/>
                  <a:gd name="connsiteX22" fmla="*/ 889233 w 889233"/>
                  <a:gd name="connsiteY22" fmla="*/ 0 h 53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9233" h="536896">
                    <a:moveTo>
                      <a:pt x="0" y="536896"/>
                    </a:moveTo>
                    <a:cubicBezTo>
                      <a:pt x="13981" y="531303"/>
                      <a:pt x="28475" y="526852"/>
                      <a:pt x="41944" y="520118"/>
                    </a:cubicBezTo>
                    <a:cubicBezTo>
                      <a:pt x="126185" y="477997"/>
                      <a:pt x="-2273" y="530679"/>
                      <a:pt x="100667" y="486562"/>
                    </a:cubicBezTo>
                    <a:cubicBezTo>
                      <a:pt x="108795" y="483079"/>
                      <a:pt x="117925" y="482128"/>
                      <a:pt x="125834" y="478173"/>
                    </a:cubicBezTo>
                    <a:cubicBezTo>
                      <a:pt x="190883" y="445648"/>
                      <a:pt x="112910" y="474092"/>
                      <a:pt x="176168" y="453006"/>
                    </a:cubicBezTo>
                    <a:cubicBezTo>
                      <a:pt x="194721" y="434453"/>
                      <a:pt x="203143" y="422740"/>
                      <a:pt x="226502" y="411061"/>
                    </a:cubicBezTo>
                    <a:cubicBezTo>
                      <a:pt x="234411" y="407106"/>
                      <a:pt x="243541" y="406155"/>
                      <a:pt x="251669" y="402672"/>
                    </a:cubicBezTo>
                    <a:cubicBezTo>
                      <a:pt x="263163" y="397746"/>
                      <a:pt x="274367" y="392099"/>
                      <a:pt x="285225" y="385894"/>
                    </a:cubicBezTo>
                    <a:cubicBezTo>
                      <a:pt x="293979" y="380892"/>
                      <a:pt x="301541" y="373944"/>
                      <a:pt x="310392" y="369116"/>
                    </a:cubicBezTo>
                    <a:cubicBezTo>
                      <a:pt x="332349" y="357139"/>
                      <a:pt x="359818" y="353246"/>
                      <a:pt x="377504" y="335560"/>
                    </a:cubicBezTo>
                    <a:cubicBezTo>
                      <a:pt x="385893" y="327171"/>
                      <a:pt x="393306" y="317677"/>
                      <a:pt x="402671" y="310393"/>
                    </a:cubicBezTo>
                    <a:lnTo>
                      <a:pt x="478172" y="260059"/>
                    </a:lnTo>
                    <a:lnTo>
                      <a:pt x="503339" y="243281"/>
                    </a:lnTo>
                    <a:cubicBezTo>
                      <a:pt x="511728" y="237688"/>
                      <a:pt x="518941" y="229691"/>
                      <a:pt x="528506" y="226503"/>
                    </a:cubicBezTo>
                    <a:cubicBezTo>
                      <a:pt x="536895" y="223707"/>
                      <a:pt x="545764" y="222069"/>
                      <a:pt x="553673" y="218114"/>
                    </a:cubicBezTo>
                    <a:cubicBezTo>
                      <a:pt x="608566" y="190667"/>
                      <a:pt x="548348" y="213275"/>
                      <a:pt x="604007" y="176169"/>
                    </a:cubicBezTo>
                    <a:cubicBezTo>
                      <a:pt x="611365" y="171264"/>
                      <a:pt x="620785" y="170576"/>
                      <a:pt x="629174" y="167780"/>
                    </a:cubicBezTo>
                    <a:cubicBezTo>
                      <a:pt x="637563" y="159391"/>
                      <a:pt x="645333" y="150334"/>
                      <a:pt x="654341" y="142613"/>
                    </a:cubicBezTo>
                    <a:cubicBezTo>
                      <a:pt x="663344" y="134896"/>
                      <a:pt x="699786" y="108256"/>
                      <a:pt x="713064" y="100668"/>
                    </a:cubicBezTo>
                    <a:cubicBezTo>
                      <a:pt x="723922" y="94463"/>
                      <a:pt x="735897" y="90324"/>
                      <a:pt x="746620" y="83890"/>
                    </a:cubicBezTo>
                    <a:cubicBezTo>
                      <a:pt x="763911" y="73515"/>
                      <a:pt x="780176" y="61519"/>
                      <a:pt x="796954" y="50334"/>
                    </a:cubicBezTo>
                    <a:cubicBezTo>
                      <a:pt x="805343" y="44741"/>
                      <a:pt x="812556" y="36744"/>
                      <a:pt x="822121" y="33556"/>
                    </a:cubicBezTo>
                    <a:cubicBezTo>
                      <a:pt x="879958" y="14277"/>
                      <a:pt x="859949" y="29284"/>
                      <a:pt x="889233" y="0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C115018-B29B-4C9F-9773-503514878E07}"/>
                  </a:ext>
                </a:extLst>
              </p:cNvPr>
              <p:cNvSpPr/>
              <p:nvPr/>
            </p:nvSpPr>
            <p:spPr>
              <a:xfrm>
                <a:off x="-432034" y="1738581"/>
                <a:ext cx="864067" cy="511729"/>
              </a:xfrm>
              <a:custGeom>
                <a:avLst/>
                <a:gdLst>
                  <a:gd name="connsiteX0" fmla="*/ 0 w 864067"/>
                  <a:gd name="connsiteY0" fmla="*/ 0 h 511729"/>
                  <a:gd name="connsiteX1" fmla="*/ 50334 w 864067"/>
                  <a:gd name="connsiteY1" fmla="*/ 33556 h 511729"/>
                  <a:gd name="connsiteX2" fmla="*/ 75501 w 864067"/>
                  <a:gd name="connsiteY2" fmla="*/ 41945 h 511729"/>
                  <a:gd name="connsiteX3" fmla="*/ 100668 w 864067"/>
                  <a:gd name="connsiteY3" fmla="*/ 58723 h 511729"/>
                  <a:gd name="connsiteX4" fmla="*/ 142613 w 864067"/>
                  <a:gd name="connsiteY4" fmla="*/ 75501 h 511729"/>
                  <a:gd name="connsiteX5" fmla="*/ 167780 w 864067"/>
                  <a:gd name="connsiteY5" fmla="*/ 92279 h 511729"/>
                  <a:gd name="connsiteX6" fmla="*/ 201336 w 864067"/>
                  <a:gd name="connsiteY6" fmla="*/ 109057 h 511729"/>
                  <a:gd name="connsiteX7" fmla="*/ 260059 w 864067"/>
                  <a:gd name="connsiteY7" fmla="*/ 142613 h 511729"/>
                  <a:gd name="connsiteX8" fmla="*/ 318782 w 864067"/>
                  <a:gd name="connsiteY8" fmla="*/ 184558 h 511729"/>
                  <a:gd name="connsiteX9" fmla="*/ 394283 w 864067"/>
                  <a:gd name="connsiteY9" fmla="*/ 226503 h 511729"/>
                  <a:gd name="connsiteX10" fmla="*/ 453006 w 864067"/>
                  <a:gd name="connsiteY10" fmla="*/ 268448 h 511729"/>
                  <a:gd name="connsiteX11" fmla="*/ 503340 w 864067"/>
                  <a:gd name="connsiteY11" fmla="*/ 302004 h 511729"/>
                  <a:gd name="connsiteX12" fmla="*/ 562063 w 864067"/>
                  <a:gd name="connsiteY12" fmla="*/ 335560 h 511729"/>
                  <a:gd name="connsiteX13" fmla="*/ 645953 w 864067"/>
                  <a:gd name="connsiteY13" fmla="*/ 385894 h 511729"/>
                  <a:gd name="connsiteX14" fmla="*/ 704676 w 864067"/>
                  <a:gd name="connsiteY14" fmla="*/ 419450 h 511729"/>
                  <a:gd name="connsiteX15" fmla="*/ 729843 w 864067"/>
                  <a:gd name="connsiteY15" fmla="*/ 436228 h 511729"/>
                  <a:gd name="connsiteX16" fmla="*/ 780177 w 864067"/>
                  <a:gd name="connsiteY16" fmla="*/ 453006 h 511729"/>
                  <a:gd name="connsiteX17" fmla="*/ 805344 w 864067"/>
                  <a:gd name="connsiteY17" fmla="*/ 478173 h 511729"/>
                  <a:gd name="connsiteX18" fmla="*/ 830511 w 864067"/>
                  <a:gd name="connsiteY18" fmla="*/ 486562 h 511729"/>
                  <a:gd name="connsiteX19" fmla="*/ 864067 w 864067"/>
                  <a:gd name="connsiteY19" fmla="*/ 511729 h 5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4067" h="511729">
                    <a:moveTo>
                      <a:pt x="0" y="0"/>
                    </a:moveTo>
                    <a:cubicBezTo>
                      <a:pt x="16778" y="11185"/>
                      <a:pt x="32707" y="23763"/>
                      <a:pt x="50334" y="33556"/>
                    </a:cubicBezTo>
                    <a:cubicBezTo>
                      <a:pt x="58064" y="37850"/>
                      <a:pt x="67592" y="37990"/>
                      <a:pt x="75501" y="41945"/>
                    </a:cubicBezTo>
                    <a:cubicBezTo>
                      <a:pt x="84519" y="46454"/>
                      <a:pt x="91650" y="54214"/>
                      <a:pt x="100668" y="58723"/>
                    </a:cubicBezTo>
                    <a:cubicBezTo>
                      <a:pt x="114137" y="65457"/>
                      <a:pt x="129144" y="68767"/>
                      <a:pt x="142613" y="75501"/>
                    </a:cubicBezTo>
                    <a:cubicBezTo>
                      <a:pt x="151631" y="80010"/>
                      <a:pt x="159026" y="87277"/>
                      <a:pt x="167780" y="92279"/>
                    </a:cubicBezTo>
                    <a:cubicBezTo>
                      <a:pt x="178638" y="98484"/>
                      <a:pt x="190731" y="102429"/>
                      <a:pt x="201336" y="109057"/>
                    </a:cubicBezTo>
                    <a:cubicBezTo>
                      <a:pt x="259379" y="145334"/>
                      <a:pt x="210615" y="126132"/>
                      <a:pt x="260059" y="142613"/>
                    </a:cubicBezTo>
                    <a:cubicBezTo>
                      <a:pt x="335800" y="218354"/>
                      <a:pt x="258521" y="151080"/>
                      <a:pt x="318782" y="184558"/>
                    </a:cubicBezTo>
                    <a:cubicBezTo>
                      <a:pt x="405319" y="232634"/>
                      <a:pt x="337336" y="207521"/>
                      <a:pt x="394283" y="226503"/>
                    </a:cubicBezTo>
                    <a:cubicBezTo>
                      <a:pt x="438768" y="270988"/>
                      <a:pt x="397797" y="235322"/>
                      <a:pt x="453006" y="268448"/>
                    </a:cubicBezTo>
                    <a:cubicBezTo>
                      <a:pt x="470297" y="278823"/>
                      <a:pt x="485304" y="292986"/>
                      <a:pt x="503340" y="302004"/>
                    </a:cubicBezTo>
                    <a:cubicBezTo>
                      <a:pt x="604743" y="352706"/>
                      <a:pt x="479061" y="288130"/>
                      <a:pt x="562063" y="335560"/>
                    </a:cubicBezTo>
                    <a:cubicBezTo>
                      <a:pt x="652349" y="387152"/>
                      <a:pt x="522822" y="303807"/>
                      <a:pt x="645953" y="385894"/>
                    </a:cubicBezTo>
                    <a:cubicBezTo>
                      <a:pt x="707268" y="426771"/>
                      <a:pt x="630172" y="376876"/>
                      <a:pt x="704676" y="419450"/>
                    </a:cubicBezTo>
                    <a:cubicBezTo>
                      <a:pt x="713430" y="424452"/>
                      <a:pt x="720630" y="432133"/>
                      <a:pt x="729843" y="436228"/>
                    </a:cubicBezTo>
                    <a:cubicBezTo>
                      <a:pt x="746004" y="443411"/>
                      <a:pt x="780177" y="453006"/>
                      <a:pt x="780177" y="453006"/>
                    </a:cubicBezTo>
                    <a:cubicBezTo>
                      <a:pt x="788566" y="461395"/>
                      <a:pt x="795473" y="471592"/>
                      <a:pt x="805344" y="478173"/>
                    </a:cubicBezTo>
                    <a:cubicBezTo>
                      <a:pt x="812702" y="483078"/>
                      <a:pt x="822602" y="482607"/>
                      <a:pt x="830511" y="486562"/>
                    </a:cubicBezTo>
                    <a:cubicBezTo>
                      <a:pt x="849483" y="496048"/>
                      <a:pt x="852269" y="499931"/>
                      <a:pt x="864067" y="511729"/>
                    </a:cubicBezTo>
                  </a:path>
                </a:pathLst>
              </a:cu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994EC-2743-4379-87B4-4AD83AC8C0F8}"/>
                </a:ext>
              </a:extLst>
            </p:cNvPr>
            <p:cNvGrpSpPr/>
            <p:nvPr/>
          </p:nvGrpSpPr>
          <p:grpSpPr>
            <a:xfrm>
              <a:off x="4406736" y="2473119"/>
              <a:ext cx="910205" cy="538956"/>
              <a:chOff x="-478172" y="1711354"/>
              <a:chExt cx="910205" cy="538956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E30920-2718-4B97-AB02-DA33C8F0E128}"/>
                  </a:ext>
                </a:extLst>
              </p:cNvPr>
              <p:cNvSpPr/>
              <p:nvPr/>
            </p:nvSpPr>
            <p:spPr>
              <a:xfrm>
                <a:off x="-478172" y="1711354"/>
                <a:ext cx="889233" cy="536896"/>
              </a:xfrm>
              <a:custGeom>
                <a:avLst/>
                <a:gdLst>
                  <a:gd name="connsiteX0" fmla="*/ 0 w 889233"/>
                  <a:gd name="connsiteY0" fmla="*/ 536896 h 536896"/>
                  <a:gd name="connsiteX1" fmla="*/ 41944 w 889233"/>
                  <a:gd name="connsiteY1" fmla="*/ 520118 h 536896"/>
                  <a:gd name="connsiteX2" fmla="*/ 100667 w 889233"/>
                  <a:gd name="connsiteY2" fmla="*/ 486562 h 536896"/>
                  <a:gd name="connsiteX3" fmla="*/ 125834 w 889233"/>
                  <a:gd name="connsiteY3" fmla="*/ 478173 h 536896"/>
                  <a:gd name="connsiteX4" fmla="*/ 176168 w 889233"/>
                  <a:gd name="connsiteY4" fmla="*/ 453006 h 536896"/>
                  <a:gd name="connsiteX5" fmla="*/ 226502 w 889233"/>
                  <a:gd name="connsiteY5" fmla="*/ 411061 h 536896"/>
                  <a:gd name="connsiteX6" fmla="*/ 251669 w 889233"/>
                  <a:gd name="connsiteY6" fmla="*/ 402672 h 536896"/>
                  <a:gd name="connsiteX7" fmla="*/ 285225 w 889233"/>
                  <a:gd name="connsiteY7" fmla="*/ 385894 h 536896"/>
                  <a:gd name="connsiteX8" fmla="*/ 310392 w 889233"/>
                  <a:gd name="connsiteY8" fmla="*/ 369116 h 536896"/>
                  <a:gd name="connsiteX9" fmla="*/ 377504 w 889233"/>
                  <a:gd name="connsiteY9" fmla="*/ 335560 h 536896"/>
                  <a:gd name="connsiteX10" fmla="*/ 402671 w 889233"/>
                  <a:gd name="connsiteY10" fmla="*/ 310393 h 536896"/>
                  <a:gd name="connsiteX11" fmla="*/ 478172 w 889233"/>
                  <a:gd name="connsiteY11" fmla="*/ 260059 h 536896"/>
                  <a:gd name="connsiteX12" fmla="*/ 503339 w 889233"/>
                  <a:gd name="connsiteY12" fmla="*/ 243281 h 536896"/>
                  <a:gd name="connsiteX13" fmla="*/ 528506 w 889233"/>
                  <a:gd name="connsiteY13" fmla="*/ 226503 h 536896"/>
                  <a:gd name="connsiteX14" fmla="*/ 553673 w 889233"/>
                  <a:gd name="connsiteY14" fmla="*/ 218114 h 536896"/>
                  <a:gd name="connsiteX15" fmla="*/ 604007 w 889233"/>
                  <a:gd name="connsiteY15" fmla="*/ 176169 h 536896"/>
                  <a:gd name="connsiteX16" fmla="*/ 629174 w 889233"/>
                  <a:gd name="connsiteY16" fmla="*/ 167780 h 536896"/>
                  <a:gd name="connsiteX17" fmla="*/ 654341 w 889233"/>
                  <a:gd name="connsiteY17" fmla="*/ 142613 h 536896"/>
                  <a:gd name="connsiteX18" fmla="*/ 713064 w 889233"/>
                  <a:gd name="connsiteY18" fmla="*/ 100668 h 536896"/>
                  <a:gd name="connsiteX19" fmla="*/ 746620 w 889233"/>
                  <a:gd name="connsiteY19" fmla="*/ 83890 h 536896"/>
                  <a:gd name="connsiteX20" fmla="*/ 796954 w 889233"/>
                  <a:gd name="connsiteY20" fmla="*/ 50334 h 536896"/>
                  <a:gd name="connsiteX21" fmla="*/ 822121 w 889233"/>
                  <a:gd name="connsiteY21" fmla="*/ 33556 h 536896"/>
                  <a:gd name="connsiteX22" fmla="*/ 889233 w 889233"/>
                  <a:gd name="connsiteY22" fmla="*/ 0 h 53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9233" h="536896">
                    <a:moveTo>
                      <a:pt x="0" y="536896"/>
                    </a:moveTo>
                    <a:cubicBezTo>
                      <a:pt x="13981" y="531303"/>
                      <a:pt x="28475" y="526852"/>
                      <a:pt x="41944" y="520118"/>
                    </a:cubicBezTo>
                    <a:cubicBezTo>
                      <a:pt x="126185" y="477997"/>
                      <a:pt x="-2273" y="530679"/>
                      <a:pt x="100667" y="486562"/>
                    </a:cubicBezTo>
                    <a:cubicBezTo>
                      <a:pt x="108795" y="483079"/>
                      <a:pt x="117925" y="482128"/>
                      <a:pt x="125834" y="478173"/>
                    </a:cubicBezTo>
                    <a:cubicBezTo>
                      <a:pt x="190883" y="445648"/>
                      <a:pt x="112910" y="474092"/>
                      <a:pt x="176168" y="453006"/>
                    </a:cubicBezTo>
                    <a:cubicBezTo>
                      <a:pt x="194721" y="434453"/>
                      <a:pt x="203143" y="422740"/>
                      <a:pt x="226502" y="411061"/>
                    </a:cubicBezTo>
                    <a:cubicBezTo>
                      <a:pt x="234411" y="407106"/>
                      <a:pt x="243541" y="406155"/>
                      <a:pt x="251669" y="402672"/>
                    </a:cubicBezTo>
                    <a:cubicBezTo>
                      <a:pt x="263163" y="397746"/>
                      <a:pt x="274367" y="392099"/>
                      <a:pt x="285225" y="385894"/>
                    </a:cubicBezTo>
                    <a:cubicBezTo>
                      <a:pt x="293979" y="380892"/>
                      <a:pt x="301541" y="373944"/>
                      <a:pt x="310392" y="369116"/>
                    </a:cubicBezTo>
                    <a:cubicBezTo>
                      <a:pt x="332349" y="357139"/>
                      <a:pt x="359818" y="353246"/>
                      <a:pt x="377504" y="335560"/>
                    </a:cubicBezTo>
                    <a:cubicBezTo>
                      <a:pt x="385893" y="327171"/>
                      <a:pt x="393306" y="317677"/>
                      <a:pt x="402671" y="310393"/>
                    </a:cubicBezTo>
                    <a:lnTo>
                      <a:pt x="478172" y="260059"/>
                    </a:lnTo>
                    <a:lnTo>
                      <a:pt x="503339" y="243281"/>
                    </a:lnTo>
                    <a:cubicBezTo>
                      <a:pt x="511728" y="237688"/>
                      <a:pt x="518941" y="229691"/>
                      <a:pt x="528506" y="226503"/>
                    </a:cubicBezTo>
                    <a:cubicBezTo>
                      <a:pt x="536895" y="223707"/>
                      <a:pt x="545764" y="222069"/>
                      <a:pt x="553673" y="218114"/>
                    </a:cubicBezTo>
                    <a:cubicBezTo>
                      <a:pt x="608566" y="190667"/>
                      <a:pt x="548348" y="213275"/>
                      <a:pt x="604007" y="176169"/>
                    </a:cubicBezTo>
                    <a:cubicBezTo>
                      <a:pt x="611365" y="171264"/>
                      <a:pt x="620785" y="170576"/>
                      <a:pt x="629174" y="167780"/>
                    </a:cubicBezTo>
                    <a:cubicBezTo>
                      <a:pt x="637563" y="159391"/>
                      <a:pt x="645333" y="150334"/>
                      <a:pt x="654341" y="142613"/>
                    </a:cubicBezTo>
                    <a:cubicBezTo>
                      <a:pt x="663344" y="134896"/>
                      <a:pt x="699786" y="108256"/>
                      <a:pt x="713064" y="100668"/>
                    </a:cubicBezTo>
                    <a:cubicBezTo>
                      <a:pt x="723922" y="94463"/>
                      <a:pt x="735897" y="90324"/>
                      <a:pt x="746620" y="83890"/>
                    </a:cubicBezTo>
                    <a:cubicBezTo>
                      <a:pt x="763911" y="73515"/>
                      <a:pt x="780176" y="61519"/>
                      <a:pt x="796954" y="50334"/>
                    </a:cubicBezTo>
                    <a:cubicBezTo>
                      <a:pt x="805343" y="44741"/>
                      <a:pt x="812556" y="36744"/>
                      <a:pt x="822121" y="33556"/>
                    </a:cubicBezTo>
                    <a:cubicBezTo>
                      <a:pt x="879958" y="14277"/>
                      <a:pt x="859949" y="29284"/>
                      <a:pt x="889233" y="0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65199B1-4D56-49EE-9223-7A06297B7D19}"/>
                  </a:ext>
                </a:extLst>
              </p:cNvPr>
              <p:cNvSpPr/>
              <p:nvPr/>
            </p:nvSpPr>
            <p:spPr>
              <a:xfrm>
                <a:off x="-432034" y="1738581"/>
                <a:ext cx="864067" cy="511729"/>
              </a:xfrm>
              <a:custGeom>
                <a:avLst/>
                <a:gdLst>
                  <a:gd name="connsiteX0" fmla="*/ 0 w 864067"/>
                  <a:gd name="connsiteY0" fmla="*/ 0 h 511729"/>
                  <a:gd name="connsiteX1" fmla="*/ 50334 w 864067"/>
                  <a:gd name="connsiteY1" fmla="*/ 33556 h 511729"/>
                  <a:gd name="connsiteX2" fmla="*/ 75501 w 864067"/>
                  <a:gd name="connsiteY2" fmla="*/ 41945 h 511729"/>
                  <a:gd name="connsiteX3" fmla="*/ 100668 w 864067"/>
                  <a:gd name="connsiteY3" fmla="*/ 58723 h 511729"/>
                  <a:gd name="connsiteX4" fmla="*/ 142613 w 864067"/>
                  <a:gd name="connsiteY4" fmla="*/ 75501 h 511729"/>
                  <a:gd name="connsiteX5" fmla="*/ 167780 w 864067"/>
                  <a:gd name="connsiteY5" fmla="*/ 92279 h 511729"/>
                  <a:gd name="connsiteX6" fmla="*/ 201336 w 864067"/>
                  <a:gd name="connsiteY6" fmla="*/ 109057 h 511729"/>
                  <a:gd name="connsiteX7" fmla="*/ 260059 w 864067"/>
                  <a:gd name="connsiteY7" fmla="*/ 142613 h 511729"/>
                  <a:gd name="connsiteX8" fmla="*/ 318782 w 864067"/>
                  <a:gd name="connsiteY8" fmla="*/ 184558 h 511729"/>
                  <a:gd name="connsiteX9" fmla="*/ 394283 w 864067"/>
                  <a:gd name="connsiteY9" fmla="*/ 226503 h 511729"/>
                  <a:gd name="connsiteX10" fmla="*/ 453006 w 864067"/>
                  <a:gd name="connsiteY10" fmla="*/ 268448 h 511729"/>
                  <a:gd name="connsiteX11" fmla="*/ 503340 w 864067"/>
                  <a:gd name="connsiteY11" fmla="*/ 302004 h 511729"/>
                  <a:gd name="connsiteX12" fmla="*/ 562063 w 864067"/>
                  <a:gd name="connsiteY12" fmla="*/ 335560 h 511729"/>
                  <a:gd name="connsiteX13" fmla="*/ 645953 w 864067"/>
                  <a:gd name="connsiteY13" fmla="*/ 385894 h 511729"/>
                  <a:gd name="connsiteX14" fmla="*/ 704676 w 864067"/>
                  <a:gd name="connsiteY14" fmla="*/ 419450 h 511729"/>
                  <a:gd name="connsiteX15" fmla="*/ 729843 w 864067"/>
                  <a:gd name="connsiteY15" fmla="*/ 436228 h 511729"/>
                  <a:gd name="connsiteX16" fmla="*/ 780177 w 864067"/>
                  <a:gd name="connsiteY16" fmla="*/ 453006 h 511729"/>
                  <a:gd name="connsiteX17" fmla="*/ 805344 w 864067"/>
                  <a:gd name="connsiteY17" fmla="*/ 478173 h 511729"/>
                  <a:gd name="connsiteX18" fmla="*/ 830511 w 864067"/>
                  <a:gd name="connsiteY18" fmla="*/ 486562 h 511729"/>
                  <a:gd name="connsiteX19" fmla="*/ 864067 w 864067"/>
                  <a:gd name="connsiteY19" fmla="*/ 511729 h 5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4067" h="511729">
                    <a:moveTo>
                      <a:pt x="0" y="0"/>
                    </a:moveTo>
                    <a:cubicBezTo>
                      <a:pt x="16778" y="11185"/>
                      <a:pt x="32707" y="23763"/>
                      <a:pt x="50334" y="33556"/>
                    </a:cubicBezTo>
                    <a:cubicBezTo>
                      <a:pt x="58064" y="37850"/>
                      <a:pt x="67592" y="37990"/>
                      <a:pt x="75501" y="41945"/>
                    </a:cubicBezTo>
                    <a:cubicBezTo>
                      <a:pt x="84519" y="46454"/>
                      <a:pt x="91650" y="54214"/>
                      <a:pt x="100668" y="58723"/>
                    </a:cubicBezTo>
                    <a:cubicBezTo>
                      <a:pt x="114137" y="65457"/>
                      <a:pt x="129144" y="68767"/>
                      <a:pt x="142613" y="75501"/>
                    </a:cubicBezTo>
                    <a:cubicBezTo>
                      <a:pt x="151631" y="80010"/>
                      <a:pt x="159026" y="87277"/>
                      <a:pt x="167780" y="92279"/>
                    </a:cubicBezTo>
                    <a:cubicBezTo>
                      <a:pt x="178638" y="98484"/>
                      <a:pt x="190731" y="102429"/>
                      <a:pt x="201336" y="109057"/>
                    </a:cubicBezTo>
                    <a:cubicBezTo>
                      <a:pt x="259379" y="145334"/>
                      <a:pt x="210615" y="126132"/>
                      <a:pt x="260059" y="142613"/>
                    </a:cubicBezTo>
                    <a:cubicBezTo>
                      <a:pt x="335800" y="218354"/>
                      <a:pt x="258521" y="151080"/>
                      <a:pt x="318782" y="184558"/>
                    </a:cubicBezTo>
                    <a:cubicBezTo>
                      <a:pt x="405319" y="232634"/>
                      <a:pt x="337336" y="207521"/>
                      <a:pt x="394283" y="226503"/>
                    </a:cubicBezTo>
                    <a:cubicBezTo>
                      <a:pt x="438768" y="270988"/>
                      <a:pt x="397797" y="235322"/>
                      <a:pt x="453006" y="268448"/>
                    </a:cubicBezTo>
                    <a:cubicBezTo>
                      <a:pt x="470297" y="278823"/>
                      <a:pt x="485304" y="292986"/>
                      <a:pt x="503340" y="302004"/>
                    </a:cubicBezTo>
                    <a:cubicBezTo>
                      <a:pt x="604743" y="352706"/>
                      <a:pt x="479061" y="288130"/>
                      <a:pt x="562063" y="335560"/>
                    </a:cubicBezTo>
                    <a:cubicBezTo>
                      <a:pt x="652349" y="387152"/>
                      <a:pt x="522822" y="303807"/>
                      <a:pt x="645953" y="385894"/>
                    </a:cubicBezTo>
                    <a:cubicBezTo>
                      <a:pt x="707268" y="426771"/>
                      <a:pt x="630172" y="376876"/>
                      <a:pt x="704676" y="419450"/>
                    </a:cubicBezTo>
                    <a:cubicBezTo>
                      <a:pt x="713430" y="424452"/>
                      <a:pt x="720630" y="432133"/>
                      <a:pt x="729843" y="436228"/>
                    </a:cubicBezTo>
                    <a:cubicBezTo>
                      <a:pt x="746004" y="443411"/>
                      <a:pt x="780177" y="453006"/>
                      <a:pt x="780177" y="453006"/>
                    </a:cubicBezTo>
                    <a:cubicBezTo>
                      <a:pt x="788566" y="461395"/>
                      <a:pt x="795473" y="471592"/>
                      <a:pt x="805344" y="478173"/>
                    </a:cubicBezTo>
                    <a:cubicBezTo>
                      <a:pt x="812702" y="483078"/>
                      <a:pt x="822602" y="482607"/>
                      <a:pt x="830511" y="486562"/>
                    </a:cubicBezTo>
                    <a:cubicBezTo>
                      <a:pt x="849483" y="496048"/>
                      <a:pt x="852269" y="499931"/>
                      <a:pt x="864067" y="511729"/>
                    </a:cubicBezTo>
                  </a:path>
                </a:pathLst>
              </a:cu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D23DE1F-1526-4741-84BD-367B2C141A4C}"/>
                </a:ext>
              </a:extLst>
            </p:cNvPr>
            <p:cNvGrpSpPr/>
            <p:nvPr/>
          </p:nvGrpSpPr>
          <p:grpSpPr>
            <a:xfrm>
              <a:off x="6022389" y="1397897"/>
              <a:ext cx="910205" cy="538956"/>
              <a:chOff x="-478172" y="1711354"/>
              <a:chExt cx="910205" cy="538956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42CAF4E6-0CA8-47BD-A407-02B56435752B}"/>
                  </a:ext>
                </a:extLst>
              </p:cNvPr>
              <p:cNvSpPr/>
              <p:nvPr/>
            </p:nvSpPr>
            <p:spPr>
              <a:xfrm>
                <a:off x="-478172" y="1711354"/>
                <a:ext cx="889233" cy="536896"/>
              </a:xfrm>
              <a:custGeom>
                <a:avLst/>
                <a:gdLst>
                  <a:gd name="connsiteX0" fmla="*/ 0 w 889233"/>
                  <a:gd name="connsiteY0" fmla="*/ 536896 h 536896"/>
                  <a:gd name="connsiteX1" fmla="*/ 41944 w 889233"/>
                  <a:gd name="connsiteY1" fmla="*/ 520118 h 536896"/>
                  <a:gd name="connsiteX2" fmla="*/ 100667 w 889233"/>
                  <a:gd name="connsiteY2" fmla="*/ 486562 h 536896"/>
                  <a:gd name="connsiteX3" fmla="*/ 125834 w 889233"/>
                  <a:gd name="connsiteY3" fmla="*/ 478173 h 536896"/>
                  <a:gd name="connsiteX4" fmla="*/ 176168 w 889233"/>
                  <a:gd name="connsiteY4" fmla="*/ 453006 h 536896"/>
                  <a:gd name="connsiteX5" fmla="*/ 226502 w 889233"/>
                  <a:gd name="connsiteY5" fmla="*/ 411061 h 536896"/>
                  <a:gd name="connsiteX6" fmla="*/ 251669 w 889233"/>
                  <a:gd name="connsiteY6" fmla="*/ 402672 h 536896"/>
                  <a:gd name="connsiteX7" fmla="*/ 285225 w 889233"/>
                  <a:gd name="connsiteY7" fmla="*/ 385894 h 536896"/>
                  <a:gd name="connsiteX8" fmla="*/ 310392 w 889233"/>
                  <a:gd name="connsiteY8" fmla="*/ 369116 h 536896"/>
                  <a:gd name="connsiteX9" fmla="*/ 377504 w 889233"/>
                  <a:gd name="connsiteY9" fmla="*/ 335560 h 536896"/>
                  <a:gd name="connsiteX10" fmla="*/ 402671 w 889233"/>
                  <a:gd name="connsiteY10" fmla="*/ 310393 h 536896"/>
                  <a:gd name="connsiteX11" fmla="*/ 478172 w 889233"/>
                  <a:gd name="connsiteY11" fmla="*/ 260059 h 536896"/>
                  <a:gd name="connsiteX12" fmla="*/ 503339 w 889233"/>
                  <a:gd name="connsiteY12" fmla="*/ 243281 h 536896"/>
                  <a:gd name="connsiteX13" fmla="*/ 528506 w 889233"/>
                  <a:gd name="connsiteY13" fmla="*/ 226503 h 536896"/>
                  <a:gd name="connsiteX14" fmla="*/ 553673 w 889233"/>
                  <a:gd name="connsiteY14" fmla="*/ 218114 h 536896"/>
                  <a:gd name="connsiteX15" fmla="*/ 604007 w 889233"/>
                  <a:gd name="connsiteY15" fmla="*/ 176169 h 536896"/>
                  <a:gd name="connsiteX16" fmla="*/ 629174 w 889233"/>
                  <a:gd name="connsiteY16" fmla="*/ 167780 h 536896"/>
                  <a:gd name="connsiteX17" fmla="*/ 654341 w 889233"/>
                  <a:gd name="connsiteY17" fmla="*/ 142613 h 536896"/>
                  <a:gd name="connsiteX18" fmla="*/ 713064 w 889233"/>
                  <a:gd name="connsiteY18" fmla="*/ 100668 h 536896"/>
                  <a:gd name="connsiteX19" fmla="*/ 746620 w 889233"/>
                  <a:gd name="connsiteY19" fmla="*/ 83890 h 536896"/>
                  <a:gd name="connsiteX20" fmla="*/ 796954 w 889233"/>
                  <a:gd name="connsiteY20" fmla="*/ 50334 h 536896"/>
                  <a:gd name="connsiteX21" fmla="*/ 822121 w 889233"/>
                  <a:gd name="connsiteY21" fmla="*/ 33556 h 536896"/>
                  <a:gd name="connsiteX22" fmla="*/ 889233 w 889233"/>
                  <a:gd name="connsiteY22" fmla="*/ 0 h 53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9233" h="536896">
                    <a:moveTo>
                      <a:pt x="0" y="536896"/>
                    </a:moveTo>
                    <a:cubicBezTo>
                      <a:pt x="13981" y="531303"/>
                      <a:pt x="28475" y="526852"/>
                      <a:pt x="41944" y="520118"/>
                    </a:cubicBezTo>
                    <a:cubicBezTo>
                      <a:pt x="126185" y="477997"/>
                      <a:pt x="-2273" y="530679"/>
                      <a:pt x="100667" y="486562"/>
                    </a:cubicBezTo>
                    <a:cubicBezTo>
                      <a:pt x="108795" y="483079"/>
                      <a:pt x="117925" y="482128"/>
                      <a:pt x="125834" y="478173"/>
                    </a:cubicBezTo>
                    <a:cubicBezTo>
                      <a:pt x="190883" y="445648"/>
                      <a:pt x="112910" y="474092"/>
                      <a:pt x="176168" y="453006"/>
                    </a:cubicBezTo>
                    <a:cubicBezTo>
                      <a:pt x="194721" y="434453"/>
                      <a:pt x="203143" y="422740"/>
                      <a:pt x="226502" y="411061"/>
                    </a:cubicBezTo>
                    <a:cubicBezTo>
                      <a:pt x="234411" y="407106"/>
                      <a:pt x="243541" y="406155"/>
                      <a:pt x="251669" y="402672"/>
                    </a:cubicBezTo>
                    <a:cubicBezTo>
                      <a:pt x="263163" y="397746"/>
                      <a:pt x="274367" y="392099"/>
                      <a:pt x="285225" y="385894"/>
                    </a:cubicBezTo>
                    <a:cubicBezTo>
                      <a:pt x="293979" y="380892"/>
                      <a:pt x="301541" y="373944"/>
                      <a:pt x="310392" y="369116"/>
                    </a:cubicBezTo>
                    <a:cubicBezTo>
                      <a:pt x="332349" y="357139"/>
                      <a:pt x="359818" y="353246"/>
                      <a:pt x="377504" y="335560"/>
                    </a:cubicBezTo>
                    <a:cubicBezTo>
                      <a:pt x="385893" y="327171"/>
                      <a:pt x="393306" y="317677"/>
                      <a:pt x="402671" y="310393"/>
                    </a:cubicBezTo>
                    <a:lnTo>
                      <a:pt x="478172" y="260059"/>
                    </a:lnTo>
                    <a:lnTo>
                      <a:pt x="503339" y="243281"/>
                    </a:lnTo>
                    <a:cubicBezTo>
                      <a:pt x="511728" y="237688"/>
                      <a:pt x="518941" y="229691"/>
                      <a:pt x="528506" y="226503"/>
                    </a:cubicBezTo>
                    <a:cubicBezTo>
                      <a:pt x="536895" y="223707"/>
                      <a:pt x="545764" y="222069"/>
                      <a:pt x="553673" y="218114"/>
                    </a:cubicBezTo>
                    <a:cubicBezTo>
                      <a:pt x="608566" y="190667"/>
                      <a:pt x="548348" y="213275"/>
                      <a:pt x="604007" y="176169"/>
                    </a:cubicBezTo>
                    <a:cubicBezTo>
                      <a:pt x="611365" y="171264"/>
                      <a:pt x="620785" y="170576"/>
                      <a:pt x="629174" y="167780"/>
                    </a:cubicBezTo>
                    <a:cubicBezTo>
                      <a:pt x="637563" y="159391"/>
                      <a:pt x="645333" y="150334"/>
                      <a:pt x="654341" y="142613"/>
                    </a:cubicBezTo>
                    <a:cubicBezTo>
                      <a:pt x="663344" y="134896"/>
                      <a:pt x="699786" y="108256"/>
                      <a:pt x="713064" y="100668"/>
                    </a:cubicBezTo>
                    <a:cubicBezTo>
                      <a:pt x="723922" y="94463"/>
                      <a:pt x="735897" y="90324"/>
                      <a:pt x="746620" y="83890"/>
                    </a:cubicBezTo>
                    <a:cubicBezTo>
                      <a:pt x="763911" y="73515"/>
                      <a:pt x="780176" y="61519"/>
                      <a:pt x="796954" y="50334"/>
                    </a:cubicBezTo>
                    <a:cubicBezTo>
                      <a:pt x="805343" y="44741"/>
                      <a:pt x="812556" y="36744"/>
                      <a:pt x="822121" y="33556"/>
                    </a:cubicBezTo>
                    <a:cubicBezTo>
                      <a:pt x="879958" y="14277"/>
                      <a:pt x="859949" y="29284"/>
                      <a:pt x="889233" y="0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9008216-5E89-4B87-B447-B8F44EB1321D}"/>
                  </a:ext>
                </a:extLst>
              </p:cNvPr>
              <p:cNvSpPr/>
              <p:nvPr/>
            </p:nvSpPr>
            <p:spPr>
              <a:xfrm>
                <a:off x="-432034" y="1738581"/>
                <a:ext cx="864067" cy="511729"/>
              </a:xfrm>
              <a:custGeom>
                <a:avLst/>
                <a:gdLst>
                  <a:gd name="connsiteX0" fmla="*/ 0 w 864067"/>
                  <a:gd name="connsiteY0" fmla="*/ 0 h 511729"/>
                  <a:gd name="connsiteX1" fmla="*/ 50334 w 864067"/>
                  <a:gd name="connsiteY1" fmla="*/ 33556 h 511729"/>
                  <a:gd name="connsiteX2" fmla="*/ 75501 w 864067"/>
                  <a:gd name="connsiteY2" fmla="*/ 41945 h 511729"/>
                  <a:gd name="connsiteX3" fmla="*/ 100668 w 864067"/>
                  <a:gd name="connsiteY3" fmla="*/ 58723 h 511729"/>
                  <a:gd name="connsiteX4" fmla="*/ 142613 w 864067"/>
                  <a:gd name="connsiteY4" fmla="*/ 75501 h 511729"/>
                  <a:gd name="connsiteX5" fmla="*/ 167780 w 864067"/>
                  <a:gd name="connsiteY5" fmla="*/ 92279 h 511729"/>
                  <a:gd name="connsiteX6" fmla="*/ 201336 w 864067"/>
                  <a:gd name="connsiteY6" fmla="*/ 109057 h 511729"/>
                  <a:gd name="connsiteX7" fmla="*/ 260059 w 864067"/>
                  <a:gd name="connsiteY7" fmla="*/ 142613 h 511729"/>
                  <a:gd name="connsiteX8" fmla="*/ 318782 w 864067"/>
                  <a:gd name="connsiteY8" fmla="*/ 184558 h 511729"/>
                  <a:gd name="connsiteX9" fmla="*/ 394283 w 864067"/>
                  <a:gd name="connsiteY9" fmla="*/ 226503 h 511729"/>
                  <a:gd name="connsiteX10" fmla="*/ 453006 w 864067"/>
                  <a:gd name="connsiteY10" fmla="*/ 268448 h 511729"/>
                  <a:gd name="connsiteX11" fmla="*/ 503340 w 864067"/>
                  <a:gd name="connsiteY11" fmla="*/ 302004 h 511729"/>
                  <a:gd name="connsiteX12" fmla="*/ 562063 w 864067"/>
                  <a:gd name="connsiteY12" fmla="*/ 335560 h 511729"/>
                  <a:gd name="connsiteX13" fmla="*/ 645953 w 864067"/>
                  <a:gd name="connsiteY13" fmla="*/ 385894 h 511729"/>
                  <a:gd name="connsiteX14" fmla="*/ 704676 w 864067"/>
                  <a:gd name="connsiteY14" fmla="*/ 419450 h 511729"/>
                  <a:gd name="connsiteX15" fmla="*/ 729843 w 864067"/>
                  <a:gd name="connsiteY15" fmla="*/ 436228 h 511729"/>
                  <a:gd name="connsiteX16" fmla="*/ 780177 w 864067"/>
                  <a:gd name="connsiteY16" fmla="*/ 453006 h 511729"/>
                  <a:gd name="connsiteX17" fmla="*/ 805344 w 864067"/>
                  <a:gd name="connsiteY17" fmla="*/ 478173 h 511729"/>
                  <a:gd name="connsiteX18" fmla="*/ 830511 w 864067"/>
                  <a:gd name="connsiteY18" fmla="*/ 486562 h 511729"/>
                  <a:gd name="connsiteX19" fmla="*/ 864067 w 864067"/>
                  <a:gd name="connsiteY19" fmla="*/ 511729 h 5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4067" h="511729">
                    <a:moveTo>
                      <a:pt x="0" y="0"/>
                    </a:moveTo>
                    <a:cubicBezTo>
                      <a:pt x="16778" y="11185"/>
                      <a:pt x="32707" y="23763"/>
                      <a:pt x="50334" y="33556"/>
                    </a:cubicBezTo>
                    <a:cubicBezTo>
                      <a:pt x="58064" y="37850"/>
                      <a:pt x="67592" y="37990"/>
                      <a:pt x="75501" y="41945"/>
                    </a:cubicBezTo>
                    <a:cubicBezTo>
                      <a:pt x="84519" y="46454"/>
                      <a:pt x="91650" y="54214"/>
                      <a:pt x="100668" y="58723"/>
                    </a:cubicBezTo>
                    <a:cubicBezTo>
                      <a:pt x="114137" y="65457"/>
                      <a:pt x="129144" y="68767"/>
                      <a:pt x="142613" y="75501"/>
                    </a:cubicBezTo>
                    <a:cubicBezTo>
                      <a:pt x="151631" y="80010"/>
                      <a:pt x="159026" y="87277"/>
                      <a:pt x="167780" y="92279"/>
                    </a:cubicBezTo>
                    <a:cubicBezTo>
                      <a:pt x="178638" y="98484"/>
                      <a:pt x="190731" y="102429"/>
                      <a:pt x="201336" y="109057"/>
                    </a:cubicBezTo>
                    <a:cubicBezTo>
                      <a:pt x="259379" y="145334"/>
                      <a:pt x="210615" y="126132"/>
                      <a:pt x="260059" y="142613"/>
                    </a:cubicBezTo>
                    <a:cubicBezTo>
                      <a:pt x="335800" y="218354"/>
                      <a:pt x="258521" y="151080"/>
                      <a:pt x="318782" y="184558"/>
                    </a:cubicBezTo>
                    <a:cubicBezTo>
                      <a:pt x="405319" y="232634"/>
                      <a:pt x="337336" y="207521"/>
                      <a:pt x="394283" y="226503"/>
                    </a:cubicBezTo>
                    <a:cubicBezTo>
                      <a:pt x="438768" y="270988"/>
                      <a:pt x="397797" y="235322"/>
                      <a:pt x="453006" y="268448"/>
                    </a:cubicBezTo>
                    <a:cubicBezTo>
                      <a:pt x="470297" y="278823"/>
                      <a:pt x="485304" y="292986"/>
                      <a:pt x="503340" y="302004"/>
                    </a:cubicBezTo>
                    <a:cubicBezTo>
                      <a:pt x="604743" y="352706"/>
                      <a:pt x="479061" y="288130"/>
                      <a:pt x="562063" y="335560"/>
                    </a:cubicBezTo>
                    <a:cubicBezTo>
                      <a:pt x="652349" y="387152"/>
                      <a:pt x="522822" y="303807"/>
                      <a:pt x="645953" y="385894"/>
                    </a:cubicBezTo>
                    <a:cubicBezTo>
                      <a:pt x="707268" y="426771"/>
                      <a:pt x="630172" y="376876"/>
                      <a:pt x="704676" y="419450"/>
                    </a:cubicBezTo>
                    <a:cubicBezTo>
                      <a:pt x="713430" y="424452"/>
                      <a:pt x="720630" y="432133"/>
                      <a:pt x="729843" y="436228"/>
                    </a:cubicBezTo>
                    <a:cubicBezTo>
                      <a:pt x="746004" y="443411"/>
                      <a:pt x="780177" y="453006"/>
                      <a:pt x="780177" y="453006"/>
                    </a:cubicBezTo>
                    <a:cubicBezTo>
                      <a:pt x="788566" y="461395"/>
                      <a:pt x="795473" y="471592"/>
                      <a:pt x="805344" y="478173"/>
                    </a:cubicBezTo>
                    <a:cubicBezTo>
                      <a:pt x="812702" y="483078"/>
                      <a:pt x="822602" y="482607"/>
                      <a:pt x="830511" y="486562"/>
                    </a:cubicBezTo>
                    <a:cubicBezTo>
                      <a:pt x="849483" y="496048"/>
                      <a:pt x="852269" y="499931"/>
                      <a:pt x="864067" y="511729"/>
                    </a:cubicBezTo>
                  </a:path>
                </a:pathLst>
              </a:cu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CB24A63-1E4F-4438-B6B3-A31D25703F4D}"/>
                </a:ext>
              </a:extLst>
            </p:cNvPr>
            <p:cNvGrpSpPr/>
            <p:nvPr/>
          </p:nvGrpSpPr>
          <p:grpSpPr>
            <a:xfrm>
              <a:off x="6038951" y="3695401"/>
              <a:ext cx="910205" cy="538956"/>
              <a:chOff x="-478172" y="1711354"/>
              <a:chExt cx="910205" cy="538956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80A58AA-DBF1-4BC2-800D-E2F232FCB726}"/>
                  </a:ext>
                </a:extLst>
              </p:cNvPr>
              <p:cNvSpPr/>
              <p:nvPr/>
            </p:nvSpPr>
            <p:spPr>
              <a:xfrm>
                <a:off x="-478172" y="1711354"/>
                <a:ext cx="889233" cy="536896"/>
              </a:xfrm>
              <a:custGeom>
                <a:avLst/>
                <a:gdLst>
                  <a:gd name="connsiteX0" fmla="*/ 0 w 889233"/>
                  <a:gd name="connsiteY0" fmla="*/ 536896 h 536896"/>
                  <a:gd name="connsiteX1" fmla="*/ 41944 w 889233"/>
                  <a:gd name="connsiteY1" fmla="*/ 520118 h 536896"/>
                  <a:gd name="connsiteX2" fmla="*/ 100667 w 889233"/>
                  <a:gd name="connsiteY2" fmla="*/ 486562 h 536896"/>
                  <a:gd name="connsiteX3" fmla="*/ 125834 w 889233"/>
                  <a:gd name="connsiteY3" fmla="*/ 478173 h 536896"/>
                  <a:gd name="connsiteX4" fmla="*/ 176168 w 889233"/>
                  <a:gd name="connsiteY4" fmla="*/ 453006 h 536896"/>
                  <a:gd name="connsiteX5" fmla="*/ 226502 w 889233"/>
                  <a:gd name="connsiteY5" fmla="*/ 411061 h 536896"/>
                  <a:gd name="connsiteX6" fmla="*/ 251669 w 889233"/>
                  <a:gd name="connsiteY6" fmla="*/ 402672 h 536896"/>
                  <a:gd name="connsiteX7" fmla="*/ 285225 w 889233"/>
                  <a:gd name="connsiteY7" fmla="*/ 385894 h 536896"/>
                  <a:gd name="connsiteX8" fmla="*/ 310392 w 889233"/>
                  <a:gd name="connsiteY8" fmla="*/ 369116 h 536896"/>
                  <a:gd name="connsiteX9" fmla="*/ 377504 w 889233"/>
                  <a:gd name="connsiteY9" fmla="*/ 335560 h 536896"/>
                  <a:gd name="connsiteX10" fmla="*/ 402671 w 889233"/>
                  <a:gd name="connsiteY10" fmla="*/ 310393 h 536896"/>
                  <a:gd name="connsiteX11" fmla="*/ 478172 w 889233"/>
                  <a:gd name="connsiteY11" fmla="*/ 260059 h 536896"/>
                  <a:gd name="connsiteX12" fmla="*/ 503339 w 889233"/>
                  <a:gd name="connsiteY12" fmla="*/ 243281 h 536896"/>
                  <a:gd name="connsiteX13" fmla="*/ 528506 w 889233"/>
                  <a:gd name="connsiteY13" fmla="*/ 226503 h 536896"/>
                  <a:gd name="connsiteX14" fmla="*/ 553673 w 889233"/>
                  <a:gd name="connsiteY14" fmla="*/ 218114 h 536896"/>
                  <a:gd name="connsiteX15" fmla="*/ 604007 w 889233"/>
                  <a:gd name="connsiteY15" fmla="*/ 176169 h 536896"/>
                  <a:gd name="connsiteX16" fmla="*/ 629174 w 889233"/>
                  <a:gd name="connsiteY16" fmla="*/ 167780 h 536896"/>
                  <a:gd name="connsiteX17" fmla="*/ 654341 w 889233"/>
                  <a:gd name="connsiteY17" fmla="*/ 142613 h 536896"/>
                  <a:gd name="connsiteX18" fmla="*/ 713064 w 889233"/>
                  <a:gd name="connsiteY18" fmla="*/ 100668 h 536896"/>
                  <a:gd name="connsiteX19" fmla="*/ 746620 w 889233"/>
                  <a:gd name="connsiteY19" fmla="*/ 83890 h 536896"/>
                  <a:gd name="connsiteX20" fmla="*/ 796954 w 889233"/>
                  <a:gd name="connsiteY20" fmla="*/ 50334 h 536896"/>
                  <a:gd name="connsiteX21" fmla="*/ 822121 w 889233"/>
                  <a:gd name="connsiteY21" fmla="*/ 33556 h 536896"/>
                  <a:gd name="connsiteX22" fmla="*/ 889233 w 889233"/>
                  <a:gd name="connsiteY22" fmla="*/ 0 h 53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89233" h="536896">
                    <a:moveTo>
                      <a:pt x="0" y="536896"/>
                    </a:moveTo>
                    <a:cubicBezTo>
                      <a:pt x="13981" y="531303"/>
                      <a:pt x="28475" y="526852"/>
                      <a:pt x="41944" y="520118"/>
                    </a:cubicBezTo>
                    <a:cubicBezTo>
                      <a:pt x="126185" y="477997"/>
                      <a:pt x="-2273" y="530679"/>
                      <a:pt x="100667" y="486562"/>
                    </a:cubicBezTo>
                    <a:cubicBezTo>
                      <a:pt x="108795" y="483079"/>
                      <a:pt x="117925" y="482128"/>
                      <a:pt x="125834" y="478173"/>
                    </a:cubicBezTo>
                    <a:cubicBezTo>
                      <a:pt x="190883" y="445648"/>
                      <a:pt x="112910" y="474092"/>
                      <a:pt x="176168" y="453006"/>
                    </a:cubicBezTo>
                    <a:cubicBezTo>
                      <a:pt x="194721" y="434453"/>
                      <a:pt x="203143" y="422740"/>
                      <a:pt x="226502" y="411061"/>
                    </a:cubicBezTo>
                    <a:cubicBezTo>
                      <a:pt x="234411" y="407106"/>
                      <a:pt x="243541" y="406155"/>
                      <a:pt x="251669" y="402672"/>
                    </a:cubicBezTo>
                    <a:cubicBezTo>
                      <a:pt x="263163" y="397746"/>
                      <a:pt x="274367" y="392099"/>
                      <a:pt x="285225" y="385894"/>
                    </a:cubicBezTo>
                    <a:cubicBezTo>
                      <a:pt x="293979" y="380892"/>
                      <a:pt x="301541" y="373944"/>
                      <a:pt x="310392" y="369116"/>
                    </a:cubicBezTo>
                    <a:cubicBezTo>
                      <a:pt x="332349" y="357139"/>
                      <a:pt x="359818" y="353246"/>
                      <a:pt x="377504" y="335560"/>
                    </a:cubicBezTo>
                    <a:cubicBezTo>
                      <a:pt x="385893" y="327171"/>
                      <a:pt x="393306" y="317677"/>
                      <a:pt x="402671" y="310393"/>
                    </a:cubicBezTo>
                    <a:lnTo>
                      <a:pt x="478172" y="260059"/>
                    </a:lnTo>
                    <a:lnTo>
                      <a:pt x="503339" y="243281"/>
                    </a:lnTo>
                    <a:cubicBezTo>
                      <a:pt x="511728" y="237688"/>
                      <a:pt x="518941" y="229691"/>
                      <a:pt x="528506" y="226503"/>
                    </a:cubicBezTo>
                    <a:cubicBezTo>
                      <a:pt x="536895" y="223707"/>
                      <a:pt x="545764" y="222069"/>
                      <a:pt x="553673" y="218114"/>
                    </a:cubicBezTo>
                    <a:cubicBezTo>
                      <a:pt x="608566" y="190667"/>
                      <a:pt x="548348" y="213275"/>
                      <a:pt x="604007" y="176169"/>
                    </a:cubicBezTo>
                    <a:cubicBezTo>
                      <a:pt x="611365" y="171264"/>
                      <a:pt x="620785" y="170576"/>
                      <a:pt x="629174" y="167780"/>
                    </a:cubicBezTo>
                    <a:cubicBezTo>
                      <a:pt x="637563" y="159391"/>
                      <a:pt x="645333" y="150334"/>
                      <a:pt x="654341" y="142613"/>
                    </a:cubicBezTo>
                    <a:cubicBezTo>
                      <a:pt x="663344" y="134896"/>
                      <a:pt x="699786" y="108256"/>
                      <a:pt x="713064" y="100668"/>
                    </a:cubicBezTo>
                    <a:cubicBezTo>
                      <a:pt x="723922" y="94463"/>
                      <a:pt x="735897" y="90324"/>
                      <a:pt x="746620" y="83890"/>
                    </a:cubicBezTo>
                    <a:cubicBezTo>
                      <a:pt x="763911" y="73515"/>
                      <a:pt x="780176" y="61519"/>
                      <a:pt x="796954" y="50334"/>
                    </a:cubicBezTo>
                    <a:cubicBezTo>
                      <a:pt x="805343" y="44741"/>
                      <a:pt x="812556" y="36744"/>
                      <a:pt x="822121" y="33556"/>
                    </a:cubicBezTo>
                    <a:cubicBezTo>
                      <a:pt x="879958" y="14277"/>
                      <a:pt x="859949" y="29284"/>
                      <a:pt x="889233" y="0"/>
                    </a:cubicBezTo>
                  </a:path>
                </a:pathLst>
              </a:cu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C30BED0F-9049-4D1A-A959-2FEA037F3AF2}"/>
                  </a:ext>
                </a:extLst>
              </p:cNvPr>
              <p:cNvSpPr/>
              <p:nvPr/>
            </p:nvSpPr>
            <p:spPr>
              <a:xfrm>
                <a:off x="-432034" y="1738581"/>
                <a:ext cx="864067" cy="511729"/>
              </a:xfrm>
              <a:custGeom>
                <a:avLst/>
                <a:gdLst>
                  <a:gd name="connsiteX0" fmla="*/ 0 w 864067"/>
                  <a:gd name="connsiteY0" fmla="*/ 0 h 511729"/>
                  <a:gd name="connsiteX1" fmla="*/ 50334 w 864067"/>
                  <a:gd name="connsiteY1" fmla="*/ 33556 h 511729"/>
                  <a:gd name="connsiteX2" fmla="*/ 75501 w 864067"/>
                  <a:gd name="connsiteY2" fmla="*/ 41945 h 511729"/>
                  <a:gd name="connsiteX3" fmla="*/ 100668 w 864067"/>
                  <a:gd name="connsiteY3" fmla="*/ 58723 h 511729"/>
                  <a:gd name="connsiteX4" fmla="*/ 142613 w 864067"/>
                  <a:gd name="connsiteY4" fmla="*/ 75501 h 511729"/>
                  <a:gd name="connsiteX5" fmla="*/ 167780 w 864067"/>
                  <a:gd name="connsiteY5" fmla="*/ 92279 h 511729"/>
                  <a:gd name="connsiteX6" fmla="*/ 201336 w 864067"/>
                  <a:gd name="connsiteY6" fmla="*/ 109057 h 511729"/>
                  <a:gd name="connsiteX7" fmla="*/ 260059 w 864067"/>
                  <a:gd name="connsiteY7" fmla="*/ 142613 h 511729"/>
                  <a:gd name="connsiteX8" fmla="*/ 318782 w 864067"/>
                  <a:gd name="connsiteY8" fmla="*/ 184558 h 511729"/>
                  <a:gd name="connsiteX9" fmla="*/ 394283 w 864067"/>
                  <a:gd name="connsiteY9" fmla="*/ 226503 h 511729"/>
                  <a:gd name="connsiteX10" fmla="*/ 453006 w 864067"/>
                  <a:gd name="connsiteY10" fmla="*/ 268448 h 511729"/>
                  <a:gd name="connsiteX11" fmla="*/ 503340 w 864067"/>
                  <a:gd name="connsiteY11" fmla="*/ 302004 h 511729"/>
                  <a:gd name="connsiteX12" fmla="*/ 562063 w 864067"/>
                  <a:gd name="connsiteY12" fmla="*/ 335560 h 511729"/>
                  <a:gd name="connsiteX13" fmla="*/ 645953 w 864067"/>
                  <a:gd name="connsiteY13" fmla="*/ 385894 h 511729"/>
                  <a:gd name="connsiteX14" fmla="*/ 704676 w 864067"/>
                  <a:gd name="connsiteY14" fmla="*/ 419450 h 511729"/>
                  <a:gd name="connsiteX15" fmla="*/ 729843 w 864067"/>
                  <a:gd name="connsiteY15" fmla="*/ 436228 h 511729"/>
                  <a:gd name="connsiteX16" fmla="*/ 780177 w 864067"/>
                  <a:gd name="connsiteY16" fmla="*/ 453006 h 511729"/>
                  <a:gd name="connsiteX17" fmla="*/ 805344 w 864067"/>
                  <a:gd name="connsiteY17" fmla="*/ 478173 h 511729"/>
                  <a:gd name="connsiteX18" fmla="*/ 830511 w 864067"/>
                  <a:gd name="connsiteY18" fmla="*/ 486562 h 511729"/>
                  <a:gd name="connsiteX19" fmla="*/ 864067 w 864067"/>
                  <a:gd name="connsiteY19" fmla="*/ 511729 h 511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64067" h="511729">
                    <a:moveTo>
                      <a:pt x="0" y="0"/>
                    </a:moveTo>
                    <a:cubicBezTo>
                      <a:pt x="16778" y="11185"/>
                      <a:pt x="32707" y="23763"/>
                      <a:pt x="50334" y="33556"/>
                    </a:cubicBezTo>
                    <a:cubicBezTo>
                      <a:pt x="58064" y="37850"/>
                      <a:pt x="67592" y="37990"/>
                      <a:pt x="75501" y="41945"/>
                    </a:cubicBezTo>
                    <a:cubicBezTo>
                      <a:pt x="84519" y="46454"/>
                      <a:pt x="91650" y="54214"/>
                      <a:pt x="100668" y="58723"/>
                    </a:cubicBezTo>
                    <a:cubicBezTo>
                      <a:pt x="114137" y="65457"/>
                      <a:pt x="129144" y="68767"/>
                      <a:pt x="142613" y="75501"/>
                    </a:cubicBezTo>
                    <a:cubicBezTo>
                      <a:pt x="151631" y="80010"/>
                      <a:pt x="159026" y="87277"/>
                      <a:pt x="167780" y="92279"/>
                    </a:cubicBezTo>
                    <a:cubicBezTo>
                      <a:pt x="178638" y="98484"/>
                      <a:pt x="190731" y="102429"/>
                      <a:pt x="201336" y="109057"/>
                    </a:cubicBezTo>
                    <a:cubicBezTo>
                      <a:pt x="259379" y="145334"/>
                      <a:pt x="210615" y="126132"/>
                      <a:pt x="260059" y="142613"/>
                    </a:cubicBezTo>
                    <a:cubicBezTo>
                      <a:pt x="335800" y="218354"/>
                      <a:pt x="258521" y="151080"/>
                      <a:pt x="318782" y="184558"/>
                    </a:cubicBezTo>
                    <a:cubicBezTo>
                      <a:pt x="405319" y="232634"/>
                      <a:pt x="337336" y="207521"/>
                      <a:pt x="394283" y="226503"/>
                    </a:cubicBezTo>
                    <a:cubicBezTo>
                      <a:pt x="438768" y="270988"/>
                      <a:pt x="397797" y="235322"/>
                      <a:pt x="453006" y="268448"/>
                    </a:cubicBezTo>
                    <a:cubicBezTo>
                      <a:pt x="470297" y="278823"/>
                      <a:pt x="485304" y="292986"/>
                      <a:pt x="503340" y="302004"/>
                    </a:cubicBezTo>
                    <a:cubicBezTo>
                      <a:pt x="604743" y="352706"/>
                      <a:pt x="479061" y="288130"/>
                      <a:pt x="562063" y="335560"/>
                    </a:cubicBezTo>
                    <a:cubicBezTo>
                      <a:pt x="652349" y="387152"/>
                      <a:pt x="522822" y="303807"/>
                      <a:pt x="645953" y="385894"/>
                    </a:cubicBezTo>
                    <a:cubicBezTo>
                      <a:pt x="707268" y="426771"/>
                      <a:pt x="630172" y="376876"/>
                      <a:pt x="704676" y="419450"/>
                    </a:cubicBezTo>
                    <a:cubicBezTo>
                      <a:pt x="713430" y="424452"/>
                      <a:pt x="720630" y="432133"/>
                      <a:pt x="729843" y="436228"/>
                    </a:cubicBezTo>
                    <a:cubicBezTo>
                      <a:pt x="746004" y="443411"/>
                      <a:pt x="780177" y="453006"/>
                      <a:pt x="780177" y="453006"/>
                    </a:cubicBezTo>
                    <a:cubicBezTo>
                      <a:pt x="788566" y="461395"/>
                      <a:pt x="795473" y="471592"/>
                      <a:pt x="805344" y="478173"/>
                    </a:cubicBezTo>
                    <a:cubicBezTo>
                      <a:pt x="812702" y="483078"/>
                      <a:pt x="822602" y="482607"/>
                      <a:pt x="830511" y="486562"/>
                    </a:cubicBezTo>
                    <a:cubicBezTo>
                      <a:pt x="849483" y="496048"/>
                      <a:pt x="852269" y="499931"/>
                      <a:pt x="864067" y="511729"/>
                    </a:cubicBezTo>
                  </a:path>
                </a:pathLst>
              </a:custGeom>
              <a:solidFill>
                <a:srgbClr val="FF0000"/>
              </a:solidFill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A73EC815-D4FC-4936-84FC-CF7A185CDA21}"/>
              </a:ext>
            </a:extLst>
          </p:cNvPr>
          <p:cNvSpPr/>
          <p:nvPr/>
        </p:nvSpPr>
        <p:spPr>
          <a:xfrm>
            <a:off x="321161" y="4865208"/>
            <a:ext cx="1165498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 sometimes call all these creatures minibeasts and there are a lot of them in the world,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fact scientist believe there are millions around the world! 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make it easier to identify them we put them into groups, </a:t>
            </a:r>
          </a:p>
          <a:p>
            <a:pPr algn="ctr"/>
            <a:r>
              <a:rPr lang="en-US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just as we do when we identify animals.</a:t>
            </a:r>
          </a:p>
          <a:p>
            <a:pPr algn="ctr"/>
            <a:endParaRPr lang="en-US" sz="24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486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631363-5C8B-4B68-AC6A-ABD922952CA9}"/>
              </a:ext>
            </a:extLst>
          </p:cNvPr>
          <p:cNvGrpSpPr/>
          <p:nvPr/>
        </p:nvGrpSpPr>
        <p:grpSpPr>
          <a:xfrm>
            <a:off x="177209" y="111421"/>
            <a:ext cx="11837582" cy="6477000"/>
            <a:chOff x="177210" y="190500"/>
            <a:chExt cx="11837582" cy="6477000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51C594C5-DE37-4299-A32B-7C31BCD4B917}"/>
                </a:ext>
              </a:extLst>
            </p:cNvPr>
            <p:cNvSpPr/>
            <p:nvPr/>
          </p:nvSpPr>
          <p:spPr>
            <a:xfrm>
              <a:off x="177210" y="190500"/>
              <a:ext cx="11837582" cy="6477000"/>
            </a:xfrm>
            <a:prstGeom prst="foldedCorner">
              <a:avLst>
                <a:gd name="adj" fmla="val 9116"/>
              </a:avLst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: Folded Corner 4">
              <a:extLst>
                <a:ext uri="{FF2B5EF4-FFF2-40B4-BE49-F238E27FC236}">
                  <a16:creationId xmlns:a16="http://schemas.microsoft.com/office/drawing/2014/main" id="{F1237199-D6C4-4CEC-AC86-5558AD228388}"/>
                </a:ext>
              </a:extLst>
            </p:cNvPr>
            <p:cNvSpPr/>
            <p:nvPr/>
          </p:nvSpPr>
          <p:spPr>
            <a:xfrm>
              <a:off x="279400" y="277776"/>
              <a:ext cx="11633200" cy="6302448"/>
            </a:xfrm>
            <a:prstGeom prst="foldedCorner">
              <a:avLst>
                <a:gd name="adj" fmla="val 8569"/>
              </a:avLst>
            </a:prstGeom>
            <a:ln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D86959-2EDA-4F57-A38C-D8D3E95BF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4724" y="351287"/>
              <a:ext cx="401896" cy="401896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E9350E2-F00A-47AE-AC36-CED970609315}"/>
              </a:ext>
            </a:extLst>
          </p:cNvPr>
          <p:cNvSpPr/>
          <p:nvPr/>
        </p:nvSpPr>
        <p:spPr>
          <a:xfrm>
            <a:off x="865366" y="187648"/>
            <a:ext cx="2151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Minibeasts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D8CCFFB-C7FF-4C7F-839F-DE8AD4845767}"/>
              </a:ext>
            </a:extLst>
          </p:cNvPr>
          <p:cNvSpPr/>
          <p:nvPr/>
        </p:nvSpPr>
        <p:spPr>
          <a:xfrm>
            <a:off x="344723" y="854355"/>
            <a:ext cx="3460825" cy="215178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DFA4004-7F54-4E54-A5E1-29911F350419}"/>
              </a:ext>
            </a:extLst>
          </p:cNvPr>
          <p:cNvSpPr/>
          <p:nvPr/>
        </p:nvSpPr>
        <p:spPr>
          <a:xfrm>
            <a:off x="4202341" y="3797209"/>
            <a:ext cx="3640677" cy="215178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99F46453-1ACB-486F-A0C2-E8DA1767CEC5}"/>
              </a:ext>
            </a:extLst>
          </p:cNvPr>
          <p:cNvSpPr/>
          <p:nvPr/>
        </p:nvSpPr>
        <p:spPr>
          <a:xfrm>
            <a:off x="8090907" y="822966"/>
            <a:ext cx="3703886" cy="218317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FD7271D-DF0F-4D77-8F0B-A09613EF6C13}"/>
              </a:ext>
            </a:extLst>
          </p:cNvPr>
          <p:cNvSpPr/>
          <p:nvPr/>
        </p:nvSpPr>
        <p:spPr>
          <a:xfrm>
            <a:off x="437535" y="3719303"/>
            <a:ext cx="3753522" cy="2151786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A89B88-F521-48A5-8E82-48554A9F56E8}"/>
              </a:ext>
            </a:extLst>
          </p:cNvPr>
          <p:cNvSpPr/>
          <p:nvPr/>
        </p:nvSpPr>
        <p:spPr>
          <a:xfrm>
            <a:off x="4480831" y="3837921"/>
            <a:ext cx="27467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Crustaceans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DEA8741-8309-40E2-813E-C24171CB591D}"/>
              </a:ext>
            </a:extLst>
          </p:cNvPr>
          <p:cNvSpPr/>
          <p:nvPr/>
        </p:nvSpPr>
        <p:spPr>
          <a:xfrm>
            <a:off x="963319" y="3651114"/>
            <a:ext cx="24721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Myriapods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4A8DCA5-5782-4966-B136-944D3EBF374B}"/>
              </a:ext>
            </a:extLst>
          </p:cNvPr>
          <p:cNvSpPr/>
          <p:nvPr/>
        </p:nvSpPr>
        <p:spPr>
          <a:xfrm>
            <a:off x="954365" y="812419"/>
            <a:ext cx="22941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Arachnids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68843E5-804C-422B-9A43-C11573CC30DB}"/>
              </a:ext>
            </a:extLst>
          </p:cNvPr>
          <p:cNvSpPr/>
          <p:nvPr/>
        </p:nvSpPr>
        <p:spPr>
          <a:xfrm>
            <a:off x="3823813" y="1020915"/>
            <a:ext cx="4266720" cy="276524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7DE4EBCF-51C5-4F73-A691-D29FD6195B3A}"/>
              </a:ext>
            </a:extLst>
          </p:cNvPr>
          <p:cNvSpPr/>
          <p:nvPr/>
        </p:nvSpPr>
        <p:spPr>
          <a:xfrm>
            <a:off x="7843018" y="3630932"/>
            <a:ext cx="3703886" cy="2183175"/>
          </a:xfrm>
          <a:prstGeom prst="round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599B278-B37D-4BF5-860A-82130D30E7AA}"/>
              </a:ext>
            </a:extLst>
          </p:cNvPr>
          <p:cNvSpPr/>
          <p:nvPr/>
        </p:nvSpPr>
        <p:spPr>
          <a:xfrm>
            <a:off x="8718559" y="3600114"/>
            <a:ext cx="203934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Annelids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B1D162F-7DAF-44D3-A181-DD2D795BAD0B}"/>
              </a:ext>
            </a:extLst>
          </p:cNvPr>
          <p:cNvSpPr/>
          <p:nvPr/>
        </p:nvSpPr>
        <p:spPr>
          <a:xfrm>
            <a:off x="8937484" y="702378"/>
            <a:ext cx="2063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Molluscs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33711C-76D7-4A3F-8EC0-1AE89C4E54D7}"/>
              </a:ext>
            </a:extLst>
          </p:cNvPr>
          <p:cNvSpPr/>
          <p:nvPr/>
        </p:nvSpPr>
        <p:spPr>
          <a:xfrm>
            <a:off x="5112897" y="933639"/>
            <a:ext cx="16578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Insects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A37751D-09DF-4112-9DA6-15AF4AAB37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5671" y="1286178"/>
            <a:ext cx="1465897" cy="146589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20F1D59D-46F6-4311-863E-A8CCAC108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66" y="1486012"/>
            <a:ext cx="893855" cy="90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301180E-384F-43CE-8013-AEDD953BAFF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54082" y="4308000"/>
            <a:ext cx="759556" cy="133793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F0E505-B746-4C44-8CDB-B2941F9629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2112603" y="4623186"/>
            <a:ext cx="1447299" cy="6020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B0CF107-F1ED-4B52-990D-0038EA635B02}"/>
              </a:ext>
            </a:extLst>
          </p:cNvPr>
          <p:cNvSpPr txBox="1"/>
          <p:nvPr/>
        </p:nvSpPr>
        <p:spPr>
          <a:xfrm>
            <a:off x="6455105" y="3251653"/>
            <a:ext cx="7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beetle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F8403FA-F1E0-43EC-84B1-62DA3F229F77}"/>
              </a:ext>
            </a:extLst>
          </p:cNvPr>
          <p:cNvSpPr txBox="1"/>
          <p:nvPr/>
        </p:nvSpPr>
        <p:spPr>
          <a:xfrm>
            <a:off x="5383608" y="3333417"/>
            <a:ext cx="7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ant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1B60EEA-8355-4F8F-B383-6E9AE51E8727}"/>
              </a:ext>
            </a:extLst>
          </p:cNvPr>
          <p:cNvSpPr txBox="1"/>
          <p:nvPr/>
        </p:nvSpPr>
        <p:spPr>
          <a:xfrm>
            <a:off x="6824490" y="1410264"/>
            <a:ext cx="127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dragonfly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482C6BB-D5F2-41F0-9125-E93A6EFAAF89}"/>
              </a:ext>
            </a:extLst>
          </p:cNvPr>
          <p:cNvSpPr txBox="1"/>
          <p:nvPr/>
        </p:nvSpPr>
        <p:spPr>
          <a:xfrm>
            <a:off x="10235250" y="4884264"/>
            <a:ext cx="7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leech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3D0DFFC-58F0-43A4-BA2D-329DEB9595C9}"/>
              </a:ext>
            </a:extLst>
          </p:cNvPr>
          <p:cNvSpPr txBox="1"/>
          <p:nvPr/>
        </p:nvSpPr>
        <p:spPr>
          <a:xfrm>
            <a:off x="7913026" y="5260559"/>
            <a:ext cx="122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earthworm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DBC34BD-C368-4616-8D61-0CDBB4CD2BCA}"/>
              </a:ext>
            </a:extLst>
          </p:cNvPr>
          <p:cNvSpPr txBox="1"/>
          <p:nvPr/>
        </p:nvSpPr>
        <p:spPr>
          <a:xfrm>
            <a:off x="10942181" y="2352403"/>
            <a:ext cx="7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slug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0379FF-7EF7-4E69-8F7A-B5EDE4F40F53}"/>
              </a:ext>
            </a:extLst>
          </p:cNvPr>
          <p:cNvSpPr txBox="1"/>
          <p:nvPr/>
        </p:nvSpPr>
        <p:spPr>
          <a:xfrm>
            <a:off x="8582170" y="2292241"/>
            <a:ext cx="7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snail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6AEB879-48C9-4240-B119-DDD997D5B634}"/>
              </a:ext>
            </a:extLst>
          </p:cNvPr>
          <p:cNvSpPr txBox="1"/>
          <p:nvPr/>
        </p:nvSpPr>
        <p:spPr>
          <a:xfrm>
            <a:off x="5632843" y="5461267"/>
            <a:ext cx="146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woodlouse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EC7DCC-06AA-4A37-9A5A-940945F90D38}"/>
              </a:ext>
            </a:extLst>
          </p:cNvPr>
          <p:cNvSpPr txBox="1"/>
          <p:nvPr/>
        </p:nvSpPr>
        <p:spPr>
          <a:xfrm>
            <a:off x="2555363" y="5108785"/>
            <a:ext cx="1250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millipede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84F72AA-31E7-4066-81A7-422795CDD09B}"/>
              </a:ext>
            </a:extLst>
          </p:cNvPr>
          <p:cNvSpPr txBox="1"/>
          <p:nvPr/>
        </p:nvSpPr>
        <p:spPr>
          <a:xfrm>
            <a:off x="1008399" y="5512806"/>
            <a:ext cx="1261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centipede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275DBC-2E3B-47D3-801F-2BC775EF1667}"/>
              </a:ext>
            </a:extLst>
          </p:cNvPr>
          <p:cNvSpPr txBox="1"/>
          <p:nvPr/>
        </p:nvSpPr>
        <p:spPr>
          <a:xfrm>
            <a:off x="2342365" y="2390602"/>
            <a:ext cx="7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mite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57963CD-8EB8-4919-AD00-1E236EA6D1F7}"/>
              </a:ext>
            </a:extLst>
          </p:cNvPr>
          <p:cNvSpPr txBox="1"/>
          <p:nvPr/>
        </p:nvSpPr>
        <p:spPr>
          <a:xfrm>
            <a:off x="614180" y="2443072"/>
            <a:ext cx="788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spider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727BA1CC-7940-43BC-9F0E-026790CF58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rcRect b="17105"/>
          <a:stretch/>
        </p:blipFill>
        <p:spPr>
          <a:xfrm>
            <a:off x="4780069" y="4625054"/>
            <a:ext cx="1513022" cy="887752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932BAA01-4055-4902-998E-13070CDC420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223012" y="1156894"/>
            <a:ext cx="1891763" cy="1286178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3B4F60C-FEF8-4F11-ABF4-BC147FED1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1957">
            <a:off x="10396963" y="1431987"/>
            <a:ext cx="840672" cy="133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E1DDE924-21EB-460E-8021-015D8459BCAA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223012" y="4130245"/>
            <a:ext cx="1265394" cy="1331022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C35BCE2-25D7-42EE-BB3F-C4DC3F25B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468" y="4423614"/>
            <a:ext cx="1358865" cy="50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FF827CEC-0756-4B59-AFDF-981BF559B50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4020681" y="1270567"/>
            <a:ext cx="998677" cy="120242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1324EFB5-2F83-421D-AD8F-7A6B91F54A1B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4460514" y="2543420"/>
            <a:ext cx="1266217" cy="1266217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246487CC-E5D9-45D0-8FCD-A24B8521C267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4"/>
              </a:ext>
            </a:extLst>
          </a:blip>
          <a:stretch>
            <a:fillRect/>
          </a:stretch>
        </p:blipFill>
        <p:spPr>
          <a:xfrm>
            <a:off x="6976533" y="2532751"/>
            <a:ext cx="718255" cy="923059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32BE1213-5673-4A3C-8899-933A20BDA601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26"/>
              </a:ext>
            </a:extLst>
          </a:blip>
          <a:stretch>
            <a:fillRect/>
          </a:stretch>
        </p:blipFill>
        <p:spPr>
          <a:xfrm>
            <a:off x="5710315" y="1648837"/>
            <a:ext cx="1265843" cy="934399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DD48701C-4972-4F8A-8929-543CBAFBC2D9}"/>
              </a:ext>
            </a:extLst>
          </p:cNvPr>
          <p:cNvSpPr txBox="1"/>
          <p:nvPr/>
        </p:nvSpPr>
        <p:spPr>
          <a:xfrm>
            <a:off x="3948076" y="2457943"/>
            <a:ext cx="1274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butterfly</a:t>
            </a:r>
          </a:p>
        </p:txBody>
      </p:sp>
    </p:spTree>
    <p:extLst>
      <p:ext uri="{BB962C8B-B14F-4D97-AF65-F5344CB8AC3E}">
        <p14:creationId xmlns:p14="http://schemas.microsoft.com/office/powerpoint/2010/main" val="348291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8B2CC260D6A749BC6D492EE5411E0C" ma:contentTypeVersion="12" ma:contentTypeDescription="Create a new document." ma:contentTypeScope="" ma:versionID="2873b3dd42d0a138b30570f7003237c8">
  <xsd:schema xmlns:xsd="http://www.w3.org/2001/XMLSchema" xmlns:xs="http://www.w3.org/2001/XMLSchema" xmlns:p="http://schemas.microsoft.com/office/2006/metadata/properties" xmlns:ns2="9eef1f94-f21b-48bc-b94e-28ebe8347199" xmlns:ns3="d6f2ca17-48fe-4a7f-9672-20d0b0ae109f" targetNamespace="http://schemas.microsoft.com/office/2006/metadata/properties" ma:root="true" ma:fieldsID="2cea231fd543be6049c16a1e87a4b66e" ns2:_="" ns3:_="">
    <xsd:import namespace="9eef1f94-f21b-48bc-b94e-28ebe8347199"/>
    <xsd:import namespace="d6f2ca17-48fe-4a7f-9672-20d0b0ae1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f1f94-f21b-48bc-b94e-28ebe83471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2ca17-48fe-4a7f-9672-20d0b0ae109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637A2-A346-438A-B360-EC6AFE2F502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d6f2ca17-48fe-4a7f-9672-20d0b0ae109f"/>
    <ds:schemaRef ds:uri="9eef1f94-f21b-48bc-b94e-28ebe834719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4E46A1-AFA9-478F-82C7-D201738A82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2F2413-F3B0-455C-9F51-11087440D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f1f94-f21b-48bc-b94e-28ebe8347199"/>
    <ds:schemaRef ds:uri="d6f2ca17-48fe-4a7f-9672-20d0b0ae1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1946</TotalTime>
  <Words>173</Words>
  <Application>Microsoft Office PowerPoint</Application>
  <PresentationFormat>Widescreen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Slowther</dc:creator>
  <cp:lastModifiedBy>Jane Davison</cp:lastModifiedBy>
  <cp:revision>76</cp:revision>
  <dcterms:created xsi:type="dcterms:W3CDTF">2020-05-31T16:01:31Z</dcterms:created>
  <dcterms:modified xsi:type="dcterms:W3CDTF">2020-06-24T08:47:33Z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0x010100028B2CC260D6A749BC6D492EE5411E0C</vt:lpwstr>
  </property>
</Properties>
</file>