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  <p:sldId id="267" r:id="rId8"/>
    <p:sldId id="260" r:id="rId9"/>
    <p:sldId id="266" r:id="rId10"/>
    <p:sldId id="261" r:id="rId11"/>
    <p:sldId id="268" r:id="rId12"/>
    <p:sldId id="264" r:id="rId13"/>
    <p:sldId id="263" r:id="rId14"/>
    <p:sldId id="265" r:id="rId15"/>
    <p:sldId id="2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C96291-927C-8CFA-F7D8-BDB4EE2B9605}" v="249" dt="2022-09-03T16:55:34.411"/>
    <p1510:client id="{1F6D066C-EB27-4FB9-B0B8-20382D65BAB4}" v="374" dt="2022-09-03T12:13:46.950"/>
    <p1510:client id="{342B0ABD-C465-C6E5-388D-56164AA43CC2}" v="287" dt="2022-09-07T14:49:07.980"/>
    <p1510:client id="{43FD141C-0498-A381-AF80-31C207EB2361}" v="542" dt="2022-09-07T09:37:34.963"/>
    <p1510:client id="{9BA5C6AB-1A01-0BBB-8802-DEDD55F896E2}" v="141" dt="2022-09-05T07:20:16.8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ie Harrison" userId="S::nharrison@northburnprimary.co.uk::3c15dea8-8458-4479-8f09-ac77f65da0cd" providerId="AD" clId="Web-{1F6D066C-EB27-4FB9-B0B8-20382D65BAB4}"/>
    <pc:docChg chg="addSld delSld modSld">
      <pc:chgData name="Natalie Harrison" userId="S::nharrison@northburnprimary.co.uk::3c15dea8-8458-4479-8f09-ac77f65da0cd" providerId="AD" clId="Web-{1F6D066C-EB27-4FB9-B0B8-20382D65BAB4}" dt="2022-09-03T12:13:46.950" v="289" actId="1076"/>
      <pc:docMkLst>
        <pc:docMk/>
      </pc:docMkLst>
      <pc:sldChg chg="addSp delSp modSp del mod setBg">
        <pc:chgData name="Natalie Harrison" userId="S::nharrison@northburnprimary.co.uk::3c15dea8-8458-4479-8f09-ac77f65da0cd" providerId="AD" clId="Web-{1F6D066C-EB27-4FB9-B0B8-20382D65BAB4}" dt="2022-09-03T11:37:22.568" v="18"/>
        <pc:sldMkLst>
          <pc:docMk/>
          <pc:sldMk cId="109857222" sldId="256"/>
        </pc:sldMkLst>
        <pc:spChg chg="del">
          <ac:chgData name="Natalie Harrison" userId="S::nharrison@northburnprimary.co.uk::3c15dea8-8458-4479-8f09-ac77f65da0cd" providerId="AD" clId="Web-{1F6D066C-EB27-4FB9-B0B8-20382D65BAB4}" dt="2022-09-03T11:35:02.485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Natalie Harrison" userId="S::nharrison@northburnprimary.co.uk::3c15dea8-8458-4479-8f09-ac77f65da0cd" providerId="AD" clId="Web-{1F6D066C-EB27-4FB9-B0B8-20382D65BAB4}" dt="2022-09-03T11:35:05.548" v="1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35:30.002" v="6"/>
          <ac:spMkLst>
            <pc:docMk/>
            <pc:sldMk cId="109857222" sldId="256"/>
            <ac:spMk id="9" creationId="{F3060C83-F051-4F0E-ABAD-AA0DFC48B218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35:30.002" v="6"/>
          <ac:spMkLst>
            <pc:docMk/>
            <pc:sldMk cId="109857222" sldId="256"/>
            <ac:spMk id="11" creationId="{83C98ABE-055B-441F-B07E-44F97F083C39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35:30.002" v="6"/>
          <ac:spMkLst>
            <pc:docMk/>
            <pc:sldMk cId="109857222" sldId="256"/>
            <ac:spMk id="13" creationId="{29FDB030-9B49-4CED-8CCD-4D99382388AC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35:30.002" v="6"/>
          <ac:spMkLst>
            <pc:docMk/>
            <pc:sldMk cId="109857222" sldId="256"/>
            <ac:spMk id="15" creationId="{3783CA14-24A1-485C-8B30-D6A5D87987AD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35:30.002" v="6"/>
          <ac:spMkLst>
            <pc:docMk/>
            <pc:sldMk cId="109857222" sldId="256"/>
            <ac:spMk id="17" creationId="{9A97C86A-04D6-40F7-AE84-31AB43E6A846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35:30.002" v="6"/>
          <ac:spMkLst>
            <pc:docMk/>
            <pc:sldMk cId="109857222" sldId="256"/>
            <ac:spMk id="19" creationId="{FF9F2414-84E8-453E-B1F3-389FDE8192D9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35:30.002" v="6"/>
          <ac:spMkLst>
            <pc:docMk/>
            <pc:sldMk cId="109857222" sldId="256"/>
            <ac:spMk id="21" creationId="{3ECA69A1-7536-43AC-85EF-C7106179F5ED}"/>
          </ac:spMkLst>
        </pc:spChg>
        <pc:spChg chg="add">
          <ac:chgData name="Natalie Harrison" userId="S::nharrison@northburnprimary.co.uk::3c15dea8-8458-4479-8f09-ac77f65da0cd" providerId="AD" clId="Web-{1F6D066C-EB27-4FB9-B0B8-20382D65BAB4}" dt="2022-09-03T11:35:30.002" v="7"/>
          <ac:spMkLst>
            <pc:docMk/>
            <pc:sldMk cId="109857222" sldId="256"/>
            <ac:spMk id="23" creationId="{7BDAC5B6-20CE-447F-8BA1-F2274AC7AE5B}"/>
          </ac:spMkLst>
        </pc:spChg>
        <pc:spChg chg="add">
          <ac:chgData name="Natalie Harrison" userId="S::nharrison@northburnprimary.co.uk::3c15dea8-8458-4479-8f09-ac77f65da0cd" providerId="AD" clId="Web-{1F6D066C-EB27-4FB9-B0B8-20382D65BAB4}" dt="2022-09-03T11:35:30.002" v="7"/>
          <ac:spMkLst>
            <pc:docMk/>
            <pc:sldMk cId="109857222" sldId="256"/>
            <ac:spMk id="24" creationId="{D1D22B31-BF8F-446B-9009-8A251FB177CB}"/>
          </ac:spMkLst>
        </pc:spChg>
        <pc:picChg chg="add mod">
          <ac:chgData name="Natalie Harrison" userId="S::nharrison@northburnprimary.co.uk::3c15dea8-8458-4479-8f09-ac77f65da0cd" providerId="AD" clId="Web-{1F6D066C-EB27-4FB9-B0B8-20382D65BAB4}" dt="2022-09-03T11:35:30.002" v="7"/>
          <ac:picMkLst>
            <pc:docMk/>
            <pc:sldMk cId="109857222" sldId="256"/>
            <ac:picMk id="4" creationId="{171AF456-EF84-D9C7-2636-1687EE3D95D3}"/>
          </ac:picMkLst>
        </pc:picChg>
      </pc:sldChg>
      <pc:sldChg chg="addSp delSp modSp new mod setBg">
        <pc:chgData name="Natalie Harrison" userId="S::nharrison@northburnprimary.co.uk::3c15dea8-8458-4479-8f09-ac77f65da0cd" providerId="AD" clId="Web-{1F6D066C-EB27-4FB9-B0B8-20382D65BAB4}" dt="2022-09-03T11:37:13.380" v="17"/>
        <pc:sldMkLst>
          <pc:docMk/>
          <pc:sldMk cId="2298691819" sldId="257"/>
        </pc:sldMkLst>
        <pc:spChg chg="del">
          <ac:chgData name="Natalie Harrison" userId="S::nharrison@northburnprimary.co.uk::3c15dea8-8458-4479-8f09-ac77f65da0cd" providerId="AD" clId="Web-{1F6D066C-EB27-4FB9-B0B8-20382D65BAB4}" dt="2022-09-03T11:36:24.082" v="9"/>
          <ac:spMkLst>
            <pc:docMk/>
            <pc:sldMk cId="2298691819" sldId="257"/>
            <ac:spMk id="2" creationId="{B9DF3061-19DF-ED76-899E-34E5EF235885}"/>
          </ac:spMkLst>
        </pc:spChg>
        <pc:spChg chg="del">
          <ac:chgData name="Natalie Harrison" userId="S::nharrison@northburnprimary.co.uk::3c15dea8-8458-4479-8f09-ac77f65da0cd" providerId="AD" clId="Web-{1F6D066C-EB27-4FB9-B0B8-20382D65BAB4}" dt="2022-09-03T11:36:26.410" v="10"/>
          <ac:spMkLst>
            <pc:docMk/>
            <pc:sldMk cId="2298691819" sldId="257"/>
            <ac:spMk id="3" creationId="{73C38C1A-7B8B-2D3C-0C04-732A1004DF46}"/>
          </ac:spMkLst>
        </pc:spChg>
        <pc:spChg chg="add">
          <ac:chgData name="Natalie Harrison" userId="S::nharrison@northburnprimary.co.uk::3c15dea8-8458-4479-8f09-ac77f65da0cd" providerId="AD" clId="Web-{1F6D066C-EB27-4FB9-B0B8-20382D65BAB4}" dt="2022-09-03T11:37:13.380" v="17"/>
          <ac:spMkLst>
            <pc:docMk/>
            <pc:sldMk cId="2298691819" sldId="257"/>
            <ac:spMk id="9" creationId="{C6B298B9-AA3F-4E48-9ADE-DD1A49F40A94}"/>
          </ac:spMkLst>
        </pc:spChg>
        <pc:spChg chg="add">
          <ac:chgData name="Natalie Harrison" userId="S::nharrison@northburnprimary.co.uk::3c15dea8-8458-4479-8f09-ac77f65da0cd" providerId="AD" clId="Web-{1F6D066C-EB27-4FB9-B0B8-20382D65BAB4}" dt="2022-09-03T11:37:13.380" v="17"/>
          <ac:spMkLst>
            <pc:docMk/>
            <pc:sldMk cId="2298691819" sldId="257"/>
            <ac:spMk id="11" creationId="{78A6362C-DAA2-46F0-8F9D-238EA1E6FD27}"/>
          </ac:spMkLst>
        </pc:spChg>
        <pc:picChg chg="add mod">
          <ac:chgData name="Natalie Harrison" userId="S::nharrison@northburnprimary.co.uk::3c15dea8-8458-4479-8f09-ac77f65da0cd" providerId="AD" clId="Web-{1F6D066C-EB27-4FB9-B0B8-20382D65BAB4}" dt="2022-09-03T11:37:13.380" v="17"/>
          <ac:picMkLst>
            <pc:docMk/>
            <pc:sldMk cId="2298691819" sldId="257"/>
            <ac:picMk id="4" creationId="{374231AB-874C-53FE-B68A-B736695EEB57}"/>
          </ac:picMkLst>
        </pc:picChg>
      </pc:sldChg>
      <pc:sldChg chg="addSp delSp modSp new mod setBg">
        <pc:chgData name="Natalie Harrison" userId="S::nharrison@northburnprimary.co.uk::3c15dea8-8458-4479-8f09-ac77f65da0cd" providerId="AD" clId="Web-{1F6D066C-EB27-4FB9-B0B8-20382D65BAB4}" dt="2022-09-03T11:42:22.141" v="76" actId="1076"/>
        <pc:sldMkLst>
          <pc:docMk/>
          <pc:sldMk cId="1041325572" sldId="258"/>
        </pc:sldMkLst>
        <pc:spChg chg="mod">
          <ac:chgData name="Natalie Harrison" userId="S::nharrison@northburnprimary.co.uk::3c15dea8-8458-4479-8f09-ac77f65da0cd" providerId="AD" clId="Web-{1F6D066C-EB27-4FB9-B0B8-20382D65BAB4}" dt="2022-09-03T11:42:22.141" v="76" actId="1076"/>
          <ac:spMkLst>
            <pc:docMk/>
            <pc:sldMk cId="1041325572" sldId="258"/>
            <ac:spMk id="2" creationId="{7AB9890D-2EAE-B957-F55A-2233BDE15E0E}"/>
          </ac:spMkLst>
        </pc:spChg>
        <pc:spChg chg="del mod">
          <ac:chgData name="Natalie Harrison" userId="S::nharrison@northburnprimary.co.uk::3c15dea8-8458-4479-8f09-ac77f65da0cd" providerId="AD" clId="Web-{1F6D066C-EB27-4FB9-B0B8-20382D65BAB4}" dt="2022-09-03T11:37:34.319" v="21"/>
          <ac:spMkLst>
            <pc:docMk/>
            <pc:sldMk cId="1041325572" sldId="258"/>
            <ac:spMk id="3" creationId="{44A7A22C-1C2D-2871-69E4-1C4682C0C188}"/>
          </ac:spMkLst>
        </pc:spChg>
        <pc:spChg chg="add del mod">
          <ac:chgData name="Natalie Harrison" userId="S::nharrison@northburnprimary.co.uk::3c15dea8-8458-4479-8f09-ac77f65da0cd" providerId="AD" clId="Web-{1F6D066C-EB27-4FB9-B0B8-20382D65BAB4}" dt="2022-09-03T11:41:15.842" v="60"/>
          <ac:spMkLst>
            <pc:docMk/>
            <pc:sldMk cId="1041325572" sldId="258"/>
            <ac:spMk id="5" creationId="{F2E89B76-63B1-F861-D739-ADE441F14072}"/>
          </ac:spMkLst>
        </pc:spChg>
        <pc:spChg chg="add mod">
          <ac:chgData name="Natalie Harrison" userId="S::nharrison@northburnprimary.co.uk::3c15dea8-8458-4479-8f09-ac77f65da0cd" providerId="AD" clId="Web-{1F6D066C-EB27-4FB9-B0B8-20382D65BAB4}" dt="2022-09-03T11:42:13.203" v="75" actId="1076"/>
          <ac:spMkLst>
            <pc:docMk/>
            <pc:sldMk cId="1041325572" sldId="258"/>
            <ac:spMk id="6" creationId="{CC416F77-5B66-AC75-EF2B-B9B2C5FFC4F0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40:36.403" v="56"/>
          <ac:spMkLst>
            <pc:docMk/>
            <pc:sldMk cId="1041325572" sldId="258"/>
            <ac:spMk id="8" creationId="{17718681-A12E-49D6-9925-DD7C68176D61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40:36.403" v="56"/>
          <ac:spMkLst>
            <pc:docMk/>
            <pc:sldMk cId="1041325572" sldId="258"/>
            <ac:spMk id="10" creationId="{FBD77573-9EF2-4C35-8285-A1CF6FBB0EA5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41:34.780" v="63"/>
          <ac:spMkLst>
            <pc:docMk/>
            <pc:sldMk cId="1041325572" sldId="258"/>
            <ac:spMk id="15" creationId="{0E3596DD-156A-473E-9BB3-C6A29F7574E9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41:34.780" v="63"/>
          <ac:spMkLst>
            <pc:docMk/>
            <pc:sldMk cId="1041325572" sldId="258"/>
            <ac:spMk id="17" creationId="{2C46C4D6-C474-4E92-B52E-944C1118F7B6}"/>
          </ac:spMkLst>
        </pc:spChg>
        <pc:spChg chg="add">
          <ac:chgData name="Natalie Harrison" userId="S::nharrison@northburnprimary.co.uk::3c15dea8-8458-4479-8f09-ac77f65da0cd" providerId="AD" clId="Web-{1F6D066C-EB27-4FB9-B0B8-20382D65BAB4}" dt="2022-09-03T11:41:34.780" v="63"/>
          <ac:spMkLst>
            <pc:docMk/>
            <pc:sldMk cId="1041325572" sldId="258"/>
            <ac:spMk id="22" creationId="{9C867835-A917-4A2B-8424-3AFAF7436395}"/>
          </ac:spMkLst>
        </pc:spChg>
        <pc:spChg chg="add">
          <ac:chgData name="Natalie Harrison" userId="S::nharrison@northburnprimary.co.uk::3c15dea8-8458-4479-8f09-ac77f65da0cd" providerId="AD" clId="Web-{1F6D066C-EB27-4FB9-B0B8-20382D65BAB4}" dt="2022-09-03T11:41:34.780" v="63"/>
          <ac:spMkLst>
            <pc:docMk/>
            <pc:sldMk cId="1041325572" sldId="258"/>
            <ac:spMk id="24" creationId="{EED8D03E-F375-4E67-B932-FF9B007BB420}"/>
          </ac:spMkLst>
        </pc:spChg>
        <pc:picChg chg="add mod ord">
          <ac:chgData name="Natalie Harrison" userId="S::nharrison@northburnprimary.co.uk::3c15dea8-8458-4479-8f09-ac77f65da0cd" providerId="AD" clId="Web-{1F6D066C-EB27-4FB9-B0B8-20382D65BAB4}" dt="2022-09-03T11:41:34.780" v="63"/>
          <ac:picMkLst>
            <pc:docMk/>
            <pc:sldMk cId="1041325572" sldId="258"/>
            <ac:picMk id="4" creationId="{E20E3222-A52A-FFC0-2858-27123E0E4819}"/>
          </ac:picMkLst>
        </pc:picChg>
      </pc:sldChg>
      <pc:sldChg chg="addSp delSp modSp new mod setBg">
        <pc:chgData name="Natalie Harrison" userId="S::nharrison@northburnprimary.co.uk::3c15dea8-8458-4479-8f09-ac77f65da0cd" providerId="AD" clId="Web-{1F6D066C-EB27-4FB9-B0B8-20382D65BAB4}" dt="2022-09-03T11:54:27.483" v="123"/>
        <pc:sldMkLst>
          <pc:docMk/>
          <pc:sldMk cId="206435519" sldId="259"/>
        </pc:sldMkLst>
        <pc:spChg chg="del">
          <ac:chgData name="Natalie Harrison" userId="S::nharrison@northburnprimary.co.uk::3c15dea8-8458-4479-8f09-ac77f65da0cd" providerId="AD" clId="Web-{1F6D066C-EB27-4FB9-B0B8-20382D65BAB4}" dt="2022-09-03T11:42:55.376" v="78"/>
          <ac:spMkLst>
            <pc:docMk/>
            <pc:sldMk cId="206435519" sldId="259"/>
            <ac:spMk id="2" creationId="{E6225AC6-3D98-F842-D9B7-8DB44AADB25A}"/>
          </ac:spMkLst>
        </pc:spChg>
        <pc:spChg chg="del">
          <ac:chgData name="Natalie Harrison" userId="S::nharrison@northburnprimary.co.uk::3c15dea8-8458-4479-8f09-ac77f65da0cd" providerId="AD" clId="Web-{1F6D066C-EB27-4FB9-B0B8-20382D65BAB4}" dt="2022-09-03T11:42:58.095" v="79"/>
          <ac:spMkLst>
            <pc:docMk/>
            <pc:sldMk cId="206435519" sldId="259"/>
            <ac:spMk id="3" creationId="{9C5BC7BD-D179-EB39-938D-0A5C01DE8735}"/>
          </ac:spMkLst>
        </pc:spChg>
        <pc:spChg chg="add del mod">
          <ac:chgData name="Natalie Harrison" userId="S::nharrison@northburnprimary.co.uk::3c15dea8-8458-4479-8f09-ac77f65da0cd" providerId="AD" clId="Web-{1F6D066C-EB27-4FB9-B0B8-20382D65BAB4}" dt="2022-09-03T11:46:12.727" v="83"/>
          <ac:spMkLst>
            <pc:docMk/>
            <pc:sldMk cId="206435519" sldId="259"/>
            <ac:spMk id="4" creationId="{3B64AEFB-1AD4-AC0B-9125-E484EB071A4C}"/>
          </ac:spMkLst>
        </pc:spChg>
        <pc:spChg chg="add mod">
          <ac:chgData name="Natalie Harrison" userId="S::nharrison@northburnprimary.co.uk::3c15dea8-8458-4479-8f09-ac77f65da0cd" providerId="AD" clId="Web-{1F6D066C-EB27-4FB9-B0B8-20382D65BAB4}" dt="2022-09-03T11:54:27.483" v="123"/>
          <ac:spMkLst>
            <pc:docMk/>
            <pc:sldMk cId="206435519" sldId="259"/>
            <ac:spMk id="7" creationId="{C019FE87-8B72-0242-034E-DB40BE13AC12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47:05.010" v="88"/>
          <ac:spMkLst>
            <pc:docMk/>
            <pc:sldMk cId="206435519" sldId="259"/>
            <ac:spMk id="11" creationId="{22F15A2D-2324-487D-A02A-BF46C5C580EB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47:05.010" v="88"/>
          <ac:spMkLst>
            <pc:docMk/>
            <pc:sldMk cId="206435519" sldId="259"/>
            <ac:spMk id="13" creationId="{17A7F34E-D418-47E2-9F86-2C45BBC31210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1:47:05.010" v="88"/>
          <ac:spMkLst>
            <pc:docMk/>
            <pc:sldMk cId="206435519" sldId="259"/>
            <ac:spMk id="15" creationId="{2AEAFA59-923A-4F54-8B49-44C970BCC323}"/>
          </ac:spMkLst>
        </pc:spChg>
        <pc:spChg chg="add">
          <ac:chgData name="Natalie Harrison" userId="S::nharrison@northburnprimary.co.uk::3c15dea8-8458-4479-8f09-ac77f65da0cd" providerId="AD" clId="Web-{1F6D066C-EB27-4FB9-B0B8-20382D65BAB4}" dt="2022-09-03T11:47:05.010" v="89"/>
          <ac:spMkLst>
            <pc:docMk/>
            <pc:sldMk cId="206435519" sldId="259"/>
            <ac:spMk id="17" creationId="{5F879AC3-D4CE-493C-ADC7-06205677F4F8}"/>
          </ac:spMkLst>
        </pc:spChg>
        <pc:spChg chg="add">
          <ac:chgData name="Natalie Harrison" userId="S::nharrison@northburnprimary.co.uk::3c15dea8-8458-4479-8f09-ac77f65da0cd" providerId="AD" clId="Web-{1F6D066C-EB27-4FB9-B0B8-20382D65BAB4}" dt="2022-09-03T11:47:05.010" v="89"/>
          <ac:spMkLst>
            <pc:docMk/>
            <pc:sldMk cId="206435519" sldId="259"/>
            <ac:spMk id="18" creationId="{736F0DFD-0954-464F-BF12-DD2E6F6E0380}"/>
          </ac:spMkLst>
        </pc:spChg>
        <pc:picChg chg="add mod">
          <ac:chgData name="Natalie Harrison" userId="S::nharrison@northburnprimary.co.uk::3c15dea8-8458-4479-8f09-ac77f65da0cd" providerId="AD" clId="Web-{1F6D066C-EB27-4FB9-B0B8-20382D65BAB4}" dt="2022-09-03T11:47:12.245" v="91" actId="1076"/>
          <ac:picMkLst>
            <pc:docMk/>
            <pc:sldMk cId="206435519" sldId="259"/>
            <ac:picMk id="6" creationId="{9371D94D-E9EB-37E4-7BB8-4A0CBD249B9B}"/>
          </ac:picMkLst>
        </pc:picChg>
      </pc:sldChg>
      <pc:sldChg chg="modSp add replId">
        <pc:chgData name="Natalie Harrison" userId="S::nharrison@northburnprimary.co.uk::3c15dea8-8458-4479-8f09-ac77f65da0cd" providerId="AD" clId="Web-{1F6D066C-EB27-4FB9-B0B8-20382D65BAB4}" dt="2022-09-03T11:55:44.517" v="126" actId="20577"/>
        <pc:sldMkLst>
          <pc:docMk/>
          <pc:sldMk cId="2848059443" sldId="260"/>
        </pc:sldMkLst>
        <pc:spChg chg="mod">
          <ac:chgData name="Natalie Harrison" userId="S::nharrison@northburnprimary.co.uk::3c15dea8-8458-4479-8f09-ac77f65da0cd" providerId="AD" clId="Web-{1F6D066C-EB27-4FB9-B0B8-20382D65BAB4}" dt="2022-09-03T11:55:44.517" v="126" actId="20577"/>
          <ac:spMkLst>
            <pc:docMk/>
            <pc:sldMk cId="2848059443" sldId="260"/>
            <ac:spMk id="7" creationId="{C019FE87-8B72-0242-034E-DB40BE13AC12}"/>
          </ac:spMkLst>
        </pc:spChg>
      </pc:sldChg>
      <pc:sldChg chg="modSp add replId">
        <pc:chgData name="Natalie Harrison" userId="S::nharrison@northburnprimary.co.uk::3c15dea8-8458-4479-8f09-ac77f65da0cd" providerId="AD" clId="Web-{1F6D066C-EB27-4FB9-B0B8-20382D65BAB4}" dt="2022-09-03T11:56:52.067" v="135" actId="20577"/>
        <pc:sldMkLst>
          <pc:docMk/>
          <pc:sldMk cId="2928796863" sldId="261"/>
        </pc:sldMkLst>
        <pc:spChg chg="mod">
          <ac:chgData name="Natalie Harrison" userId="S::nharrison@northburnprimary.co.uk::3c15dea8-8458-4479-8f09-ac77f65da0cd" providerId="AD" clId="Web-{1F6D066C-EB27-4FB9-B0B8-20382D65BAB4}" dt="2022-09-03T11:56:52.067" v="135" actId="20577"/>
          <ac:spMkLst>
            <pc:docMk/>
            <pc:sldMk cId="2928796863" sldId="261"/>
            <ac:spMk id="7" creationId="{C019FE87-8B72-0242-034E-DB40BE13AC12}"/>
          </ac:spMkLst>
        </pc:spChg>
      </pc:sldChg>
      <pc:sldChg chg="modSp add replId">
        <pc:chgData name="Natalie Harrison" userId="S::nharrison@northburnprimary.co.uk::3c15dea8-8458-4479-8f09-ac77f65da0cd" providerId="AD" clId="Web-{1F6D066C-EB27-4FB9-B0B8-20382D65BAB4}" dt="2022-09-03T11:57:43.007" v="145" actId="20577"/>
        <pc:sldMkLst>
          <pc:docMk/>
          <pc:sldMk cId="1154999511" sldId="262"/>
        </pc:sldMkLst>
        <pc:spChg chg="mod">
          <ac:chgData name="Natalie Harrison" userId="S::nharrison@northburnprimary.co.uk::3c15dea8-8458-4479-8f09-ac77f65da0cd" providerId="AD" clId="Web-{1F6D066C-EB27-4FB9-B0B8-20382D65BAB4}" dt="2022-09-03T11:57:43.007" v="145" actId="20577"/>
          <ac:spMkLst>
            <pc:docMk/>
            <pc:sldMk cId="1154999511" sldId="262"/>
            <ac:spMk id="7" creationId="{C019FE87-8B72-0242-034E-DB40BE13AC12}"/>
          </ac:spMkLst>
        </pc:spChg>
      </pc:sldChg>
      <pc:sldChg chg="modSp add replId">
        <pc:chgData name="Natalie Harrison" userId="S::nharrison@northburnprimary.co.uk::3c15dea8-8458-4479-8f09-ac77f65da0cd" providerId="AD" clId="Web-{1F6D066C-EB27-4FB9-B0B8-20382D65BAB4}" dt="2022-09-03T11:58:06.867" v="150" actId="20577"/>
        <pc:sldMkLst>
          <pc:docMk/>
          <pc:sldMk cId="1513624575" sldId="263"/>
        </pc:sldMkLst>
        <pc:spChg chg="mod">
          <ac:chgData name="Natalie Harrison" userId="S::nharrison@northburnprimary.co.uk::3c15dea8-8458-4479-8f09-ac77f65da0cd" providerId="AD" clId="Web-{1F6D066C-EB27-4FB9-B0B8-20382D65BAB4}" dt="2022-09-03T11:58:06.867" v="150" actId="20577"/>
          <ac:spMkLst>
            <pc:docMk/>
            <pc:sldMk cId="1513624575" sldId="263"/>
            <ac:spMk id="7" creationId="{C019FE87-8B72-0242-034E-DB40BE13AC12}"/>
          </ac:spMkLst>
        </pc:spChg>
      </pc:sldChg>
      <pc:sldChg chg="addSp delSp modSp add mod replId modClrScheme delDesignElem chgLayout">
        <pc:chgData name="Natalie Harrison" userId="S::nharrison@northburnprimary.co.uk::3c15dea8-8458-4479-8f09-ac77f65da0cd" providerId="AD" clId="Web-{1F6D066C-EB27-4FB9-B0B8-20382D65BAB4}" dt="2022-09-03T12:13:46.950" v="289" actId="1076"/>
        <pc:sldMkLst>
          <pc:docMk/>
          <pc:sldMk cId="3226376940" sldId="264"/>
        </pc:sldMkLst>
        <pc:spChg chg="add del mod">
          <ac:chgData name="Natalie Harrison" userId="S::nharrison@northburnprimary.co.uk::3c15dea8-8458-4479-8f09-ac77f65da0cd" providerId="AD" clId="Web-{1F6D066C-EB27-4FB9-B0B8-20382D65BAB4}" dt="2022-09-03T12:03:23.159" v="161"/>
          <ac:spMkLst>
            <pc:docMk/>
            <pc:sldMk cId="3226376940" sldId="264"/>
            <ac:spMk id="2" creationId="{BC3F924F-A4C9-489A-EBB6-59D2C85B55F7}"/>
          </ac:spMkLst>
        </pc:spChg>
        <pc:spChg chg="add del mod ord">
          <ac:chgData name="Natalie Harrison" userId="S::nharrison@northburnprimary.co.uk::3c15dea8-8458-4479-8f09-ac77f65da0cd" providerId="AD" clId="Web-{1F6D066C-EB27-4FB9-B0B8-20382D65BAB4}" dt="2022-09-03T12:08:23.029" v="227"/>
          <ac:spMkLst>
            <pc:docMk/>
            <pc:sldMk cId="3226376940" sldId="264"/>
            <ac:spMk id="3" creationId="{59AFE68A-75AB-6C41-7A9F-C316AF5B1537}"/>
          </ac:spMkLst>
        </pc:spChg>
        <pc:spChg chg="add del mod ord">
          <ac:chgData name="Natalie Harrison" userId="S::nharrison@northburnprimary.co.uk::3c15dea8-8458-4479-8f09-ac77f65da0cd" providerId="AD" clId="Web-{1F6D066C-EB27-4FB9-B0B8-20382D65BAB4}" dt="2022-09-03T12:08:23.029" v="227"/>
          <ac:spMkLst>
            <pc:docMk/>
            <pc:sldMk cId="3226376940" sldId="264"/>
            <ac:spMk id="4" creationId="{9F40C7FD-03D5-5124-9F33-9F8140159936}"/>
          </ac:spMkLst>
        </pc:spChg>
        <pc:spChg chg="add del mod ord">
          <ac:chgData name="Natalie Harrison" userId="S::nharrison@northburnprimary.co.uk::3c15dea8-8458-4479-8f09-ac77f65da0cd" providerId="AD" clId="Web-{1F6D066C-EB27-4FB9-B0B8-20382D65BAB4}" dt="2022-09-03T12:08:23.029" v="227"/>
          <ac:spMkLst>
            <pc:docMk/>
            <pc:sldMk cId="3226376940" sldId="264"/>
            <ac:spMk id="5" creationId="{4F24E0FF-6C8E-E4B3-ED03-BC2812D9DA2D}"/>
          </ac:spMkLst>
        </pc:spChg>
        <pc:spChg chg="mod">
          <ac:chgData name="Natalie Harrison" userId="S::nharrison@northburnprimary.co.uk::3c15dea8-8458-4479-8f09-ac77f65da0cd" providerId="AD" clId="Web-{1F6D066C-EB27-4FB9-B0B8-20382D65BAB4}" dt="2022-09-03T11:58:27.743" v="154" actId="20577"/>
          <ac:spMkLst>
            <pc:docMk/>
            <pc:sldMk cId="3226376940" sldId="264"/>
            <ac:spMk id="7" creationId="{C019FE87-8B72-0242-034E-DB40BE13AC12}"/>
          </ac:spMkLst>
        </pc:spChg>
        <pc:spChg chg="add del mod">
          <ac:chgData name="Natalie Harrison" userId="S::nharrison@northburnprimary.co.uk::3c15dea8-8458-4479-8f09-ac77f65da0cd" providerId="AD" clId="Web-{1F6D066C-EB27-4FB9-B0B8-20382D65BAB4}" dt="2022-09-03T12:07:39.480" v="196"/>
          <ac:spMkLst>
            <pc:docMk/>
            <pc:sldMk cId="3226376940" sldId="264"/>
            <ac:spMk id="9" creationId="{C82E1E76-B60A-0049-2377-DD7C0DBF927D}"/>
          </ac:spMkLst>
        </pc:spChg>
        <pc:spChg chg="add del mod">
          <ac:chgData name="Natalie Harrison" userId="S::nharrison@northburnprimary.co.uk::3c15dea8-8458-4479-8f09-ac77f65da0cd" providerId="AD" clId="Web-{1F6D066C-EB27-4FB9-B0B8-20382D65BAB4}" dt="2022-09-03T12:07:37.168" v="195"/>
          <ac:spMkLst>
            <pc:docMk/>
            <pc:sldMk cId="3226376940" sldId="264"/>
            <ac:spMk id="11" creationId="{6ACAC067-0F7A-9CFA-B4FC-8C5B7AAA88D6}"/>
          </ac:spMkLst>
        </pc:spChg>
        <pc:spChg chg="add mod">
          <ac:chgData name="Natalie Harrison" userId="S::nharrison@northburnprimary.co.uk::3c15dea8-8458-4479-8f09-ac77f65da0cd" providerId="AD" clId="Web-{1F6D066C-EB27-4FB9-B0B8-20382D65BAB4}" dt="2022-09-03T12:12:43.245" v="273" actId="1076"/>
          <ac:spMkLst>
            <pc:docMk/>
            <pc:sldMk cId="3226376940" sldId="264"/>
            <ac:spMk id="12" creationId="{BFD48EEE-C117-AEB9-E812-D386196F0720}"/>
          </ac:spMkLst>
        </pc:spChg>
        <pc:spChg chg="add mod">
          <ac:chgData name="Natalie Harrison" userId="S::nharrison@northburnprimary.co.uk::3c15dea8-8458-4479-8f09-ac77f65da0cd" providerId="AD" clId="Web-{1F6D066C-EB27-4FB9-B0B8-20382D65BAB4}" dt="2022-09-03T12:12:53.245" v="274" actId="1076"/>
          <ac:spMkLst>
            <pc:docMk/>
            <pc:sldMk cId="3226376940" sldId="264"/>
            <ac:spMk id="13" creationId="{F2754DCC-F8C4-6B13-F64F-52A650AA8B63}"/>
          </ac:spMkLst>
        </pc:spChg>
        <pc:spChg chg="add mod">
          <ac:chgData name="Natalie Harrison" userId="S::nharrison@northburnprimary.co.uk::3c15dea8-8458-4479-8f09-ac77f65da0cd" providerId="AD" clId="Web-{1F6D066C-EB27-4FB9-B0B8-20382D65BAB4}" dt="2022-09-03T12:12:58.667" v="275" actId="1076"/>
          <ac:spMkLst>
            <pc:docMk/>
            <pc:sldMk cId="3226376940" sldId="264"/>
            <ac:spMk id="14" creationId="{87EEE017-3A3A-8763-B13A-86610CE74BAF}"/>
          </ac:spMkLst>
        </pc:spChg>
        <pc:spChg chg="add mod">
          <ac:chgData name="Natalie Harrison" userId="S::nharrison@northburnprimary.co.uk::3c15dea8-8458-4479-8f09-ac77f65da0cd" providerId="AD" clId="Web-{1F6D066C-EB27-4FB9-B0B8-20382D65BAB4}" dt="2022-09-03T12:13:02.558" v="276" actId="1076"/>
          <ac:spMkLst>
            <pc:docMk/>
            <pc:sldMk cId="3226376940" sldId="264"/>
            <ac:spMk id="15" creationId="{ECE9CB38-A93C-0893-18F1-71E99083D22B}"/>
          </ac:spMkLst>
        </pc:spChg>
        <pc:spChg chg="add mod">
          <ac:chgData name="Natalie Harrison" userId="S::nharrison@northburnprimary.co.uk::3c15dea8-8458-4479-8f09-ac77f65da0cd" providerId="AD" clId="Web-{1F6D066C-EB27-4FB9-B0B8-20382D65BAB4}" dt="2022-09-03T12:13:46.950" v="289" actId="1076"/>
          <ac:spMkLst>
            <pc:docMk/>
            <pc:sldMk cId="3226376940" sldId="264"/>
            <ac:spMk id="16" creationId="{00131DED-D101-806E-FFB4-B75A48A5E2A8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2:08:23.029" v="227"/>
          <ac:spMkLst>
            <pc:docMk/>
            <pc:sldMk cId="3226376940" sldId="264"/>
            <ac:spMk id="17" creationId="{5F879AC3-D4CE-493C-ADC7-06205677F4F8}"/>
          </ac:spMkLst>
        </pc:spChg>
        <pc:spChg chg="add del">
          <ac:chgData name="Natalie Harrison" userId="S::nharrison@northburnprimary.co.uk::3c15dea8-8458-4479-8f09-ac77f65da0cd" providerId="AD" clId="Web-{1F6D066C-EB27-4FB9-B0B8-20382D65BAB4}" dt="2022-09-03T12:08:23.029" v="227"/>
          <ac:spMkLst>
            <pc:docMk/>
            <pc:sldMk cId="3226376940" sldId="264"/>
            <ac:spMk id="18" creationId="{736F0DFD-0954-464F-BF12-DD2E6F6E0380}"/>
          </ac:spMkLst>
        </pc:spChg>
      </pc:sldChg>
      <pc:sldChg chg="modSp add replId">
        <pc:chgData name="Natalie Harrison" userId="S::nharrison@northburnprimary.co.uk::3c15dea8-8458-4479-8f09-ac77f65da0cd" providerId="AD" clId="Web-{1F6D066C-EB27-4FB9-B0B8-20382D65BAB4}" dt="2022-09-03T11:59:16.463" v="156" actId="20577"/>
        <pc:sldMkLst>
          <pc:docMk/>
          <pc:sldMk cId="2341758648" sldId="265"/>
        </pc:sldMkLst>
        <pc:spChg chg="mod">
          <ac:chgData name="Natalie Harrison" userId="S::nharrison@northburnprimary.co.uk::3c15dea8-8458-4479-8f09-ac77f65da0cd" providerId="AD" clId="Web-{1F6D066C-EB27-4FB9-B0B8-20382D65BAB4}" dt="2022-09-03T11:59:16.463" v="156" actId="20577"/>
          <ac:spMkLst>
            <pc:docMk/>
            <pc:sldMk cId="2341758648" sldId="265"/>
            <ac:spMk id="7" creationId="{C019FE87-8B72-0242-034E-DB40BE13AC12}"/>
          </ac:spMkLst>
        </pc:spChg>
      </pc:sldChg>
    </pc:docChg>
  </pc:docChgLst>
  <pc:docChgLst>
    <pc:chgData name="Natalie Harrison" userId="S::nharrison@northburnprimary.co.uk::3c15dea8-8458-4479-8f09-ac77f65da0cd" providerId="AD" clId="Web-{9BA5C6AB-1A01-0BBB-8802-DEDD55F896E2}"/>
    <pc:docChg chg="modSld">
      <pc:chgData name="Natalie Harrison" userId="S::nharrison@northburnprimary.co.uk::3c15dea8-8458-4479-8f09-ac77f65da0cd" providerId="AD" clId="Web-{9BA5C6AB-1A01-0BBB-8802-DEDD55F896E2}" dt="2022-09-05T07:20:16.858" v="87" actId="14100"/>
      <pc:docMkLst>
        <pc:docMk/>
      </pc:docMkLst>
      <pc:sldChg chg="addSp delSp modSp">
        <pc:chgData name="Natalie Harrison" userId="S::nharrison@northburnprimary.co.uk::3c15dea8-8458-4479-8f09-ac77f65da0cd" providerId="AD" clId="Web-{9BA5C6AB-1A01-0BBB-8802-DEDD55F896E2}" dt="2022-09-05T07:20:16.858" v="87" actId="14100"/>
        <pc:sldMkLst>
          <pc:docMk/>
          <pc:sldMk cId="2848059443" sldId="260"/>
        </pc:sldMkLst>
        <pc:spChg chg="add del mod">
          <ac:chgData name="Natalie Harrison" userId="S::nharrison@northburnprimary.co.uk::3c15dea8-8458-4479-8f09-ac77f65da0cd" providerId="AD" clId="Web-{9BA5C6AB-1A01-0BBB-8802-DEDD55F896E2}" dt="2022-09-05T07:17:55.258" v="77"/>
          <ac:spMkLst>
            <pc:docMk/>
            <pc:sldMk cId="2848059443" sldId="260"/>
            <ac:spMk id="2" creationId="{9BD95717-328F-A28C-92A8-CD4A041C8D05}"/>
          </ac:spMkLst>
        </pc:spChg>
        <pc:picChg chg="add del mod">
          <ac:chgData name="Natalie Harrison" userId="S::nharrison@northburnprimary.co.uk::3c15dea8-8458-4479-8f09-ac77f65da0cd" providerId="AD" clId="Web-{9BA5C6AB-1A01-0BBB-8802-DEDD55F896E2}" dt="2022-09-05T07:20:05.936" v="84"/>
          <ac:picMkLst>
            <pc:docMk/>
            <pc:sldMk cId="2848059443" sldId="260"/>
            <ac:picMk id="3" creationId="{4DF20755-3493-07E8-F64E-2976B36C5956}"/>
          </ac:picMkLst>
        </pc:picChg>
        <pc:picChg chg="add mod">
          <ac:chgData name="Natalie Harrison" userId="S::nharrison@northburnprimary.co.uk::3c15dea8-8458-4479-8f09-ac77f65da0cd" providerId="AD" clId="Web-{9BA5C6AB-1A01-0BBB-8802-DEDD55F896E2}" dt="2022-09-05T07:20:16.858" v="87" actId="14100"/>
          <ac:picMkLst>
            <pc:docMk/>
            <pc:sldMk cId="2848059443" sldId="260"/>
            <ac:picMk id="4" creationId="{E23C93DD-E133-7E51-E73D-B0342A1B4611}"/>
          </ac:picMkLst>
        </pc:picChg>
      </pc:sldChg>
      <pc:sldChg chg="addSp modSp">
        <pc:chgData name="Natalie Harrison" userId="S::nharrison@northburnprimary.co.uk::3c15dea8-8458-4479-8f09-ac77f65da0cd" providerId="AD" clId="Web-{9BA5C6AB-1A01-0BBB-8802-DEDD55F896E2}" dt="2022-09-05T07:17:16.507" v="74" actId="20577"/>
        <pc:sldMkLst>
          <pc:docMk/>
          <pc:sldMk cId="1154999511" sldId="262"/>
        </pc:sldMkLst>
        <pc:spChg chg="add mod">
          <ac:chgData name="Natalie Harrison" userId="S::nharrison@northburnprimary.co.uk::3c15dea8-8458-4479-8f09-ac77f65da0cd" providerId="AD" clId="Web-{9BA5C6AB-1A01-0BBB-8802-DEDD55F896E2}" dt="2022-09-05T07:15:54.472" v="29"/>
          <ac:spMkLst>
            <pc:docMk/>
            <pc:sldMk cId="1154999511" sldId="262"/>
            <ac:spMk id="2" creationId="{860D1661-BFBF-12DC-FED8-3BB66F0852EC}"/>
          </ac:spMkLst>
        </pc:spChg>
        <pc:spChg chg="add mod">
          <ac:chgData name="Natalie Harrison" userId="S::nharrison@northburnprimary.co.uk::3c15dea8-8458-4479-8f09-ac77f65da0cd" providerId="AD" clId="Web-{9BA5C6AB-1A01-0BBB-8802-DEDD55F896E2}" dt="2022-09-05T07:17:16.507" v="74" actId="20577"/>
          <ac:spMkLst>
            <pc:docMk/>
            <pc:sldMk cId="1154999511" sldId="262"/>
            <ac:spMk id="3" creationId="{538AE19E-93B7-6A19-7A5C-F296C4AC4807}"/>
          </ac:spMkLst>
        </pc:spChg>
      </pc:sldChg>
      <pc:sldChg chg="modSp">
        <pc:chgData name="Natalie Harrison" userId="S::nharrison@northburnprimary.co.uk::3c15dea8-8458-4479-8f09-ac77f65da0cd" providerId="AD" clId="Web-{9BA5C6AB-1A01-0BBB-8802-DEDD55F896E2}" dt="2022-09-05T07:15:36.252" v="26" actId="20577"/>
        <pc:sldMkLst>
          <pc:docMk/>
          <pc:sldMk cId="1513624575" sldId="263"/>
        </pc:sldMkLst>
        <pc:spChg chg="mod">
          <ac:chgData name="Natalie Harrison" userId="S::nharrison@northburnprimary.co.uk::3c15dea8-8458-4479-8f09-ac77f65da0cd" providerId="AD" clId="Web-{9BA5C6AB-1A01-0BBB-8802-DEDD55F896E2}" dt="2022-09-05T07:15:36.252" v="26" actId="20577"/>
          <ac:spMkLst>
            <pc:docMk/>
            <pc:sldMk cId="1513624575" sldId="263"/>
            <ac:spMk id="2" creationId="{069398A6-9853-F4D9-B535-DEFC56D228E5}"/>
          </ac:spMkLst>
        </pc:spChg>
      </pc:sldChg>
      <pc:sldChg chg="delSp">
        <pc:chgData name="Natalie Harrison" userId="S::nharrison@northburnprimary.co.uk::3c15dea8-8458-4479-8f09-ac77f65da0cd" providerId="AD" clId="Web-{9BA5C6AB-1A01-0BBB-8802-DEDD55F896E2}" dt="2022-09-05T07:15:50.393" v="27"/>
        <pc:sldMkLst>
          <pc:docMk/>
          <pc:sldMk cId="2341758648" sldId="265"/>
        </pc:sldMkLst>
        <pc:spChg chg="del">
          <ac:chgData name="Natalie Harrison" userId="S::nharrison@northburnprimary.co.uk::3c15dea8-8458-4479-8f09-ac77f65da0cd" providerId="AD" clId="Web-{9BA5C6AB-1A01-0BBB-8802-DEDD55F896E2}" dt="2022-09-05T07:15:50.393" v="27"/>
          <ac:spMkLst>
            <pc:docMk/>
            <pc:sldMk cId="2341758648" sldId="265"/>
            <ac:spMk id="3" creationId="{384A6E9D-3CF7-5453-21B5-3CE8D43E6A69}"/>
          </ac:spMkLst>
        </pc:spChg>
      </pc:sldChg>
    </pc:docChg>
  </pc:docChgLst>
  <pc:docChgLst>
    <pc:chgData name="Jill Nicholson" userId="S::jnicholson@northburnprimary.co.uk::95a5086f-ebb4-4e68-816a-fd1928d5ae33" providerId="AD" clId="Web-{43FD141C-0498-A381-AF80-31C207EB2361}"/>
    <pc:docChg chg="addSld modSld sldOrd">
      <pc:chgData name="Jill Nicholson" userId="S::jnicholson@northburnprimary.co.uk::95a5086f-ebb4-4e68-816a-fd1928d5ae33" providerId="AD" clId="Web-{43FD141C-0498-A381-AF80-31C207EB2361}" dt="2022-09-07T09:37:34.963" v="312"/>
      <pc:docMkLst>
        <pc:docMk/>
      </pc:docMkLst>
      <pc:sldChg chg="modSp">
        <pc:chgData name="Jill Nicholson" userId="S::jnicholson@northburnprimary.co.uk::95a5086f-ebb4-4e68-816a-fd1928d5ae33" providerId="AD" clId="Web-{43FD141C-0498-A381-AF80-31C207EB2361}" dt="2022-09-07T09:18:24.277" v="18" actId="20577"/>
        <pc:sldMkLst>
          <pc:docMk/>
          <pc:sldMk cId="206435519" sldId="259"/>
        </pc:sldMkLst>
        <pc:spChg chg="mod">
          <ac:chgData name="Jill Nicholson" userId="S::jnicholson@northburnprimary.co.uk::95a5086f-ebb4-4e68-816a-fd1928d5ae33" providerId="AD" clId="Web-{43FD141C-0498-A381-AF80-31C207EB2361}" dt="2022-09-07T09:18:24.277" v="18" actId="20577"/>
          <ac:spMkLst>
            <pc:docMk/>
            <pc:sldMk cId="206435519" sldId="259"/>
            <ac:spMk id="3" creationId="{3E4FB24D-9F92-8ECC-DD36-F48AEABA7499}"/>
          </ac:spMkLst>
        </pc:spChg>
      </pc:sldChg>
      <pc:sldChg chg="modSp">
        <pc:chgData name="Jill Nicholson" userId="S::jnicholson@northburnprimary.co.uk::95a5086f-ebb4-4e68-816a-fd1928d5ae33" providerId="AD" clId="Web-{43FD141C-0498-A381-AF80-31C207EB2361}" dt="2022-09-07T09:29:35.201" v="221" actId="20577"/>
        <pc:sldMkLst>
          <pc:docMk/>
          <pc:sldMk cId="2928796863" sldId="261"/>
        </pc:sldMkLst>
        <pc:spChg chg="mod">
          <ac:chgData name="Jill Nicholson" userId="S::jnicholson@northburnprimary.co.uk::95a5086f-ebb4-4e68-816a-fd1928d5ae33" providerId="AD" clId="Web-{43FD141C-0498-A381-AF80-31C207EB2361}" dt="2022-09-07T09:29:35.201" v="221" actId="20577"/>
          <ac:spMkLst>
            <pc:docMk/>
            <pc:sldMk cId="2928796863" sldId="261"/>
            <ac:spMk id="3" creationId="{7414D59D-42DD-D419-7723-922163D312D0}"/>
          </ac:spMkLst>
        </pc:spChg>
        <pc:spChg chg="mod">
          <ac:chgData name="Jill Nicholson" userId="S::jnicholson@northburnprimary.co.uk::95a5086f-ebb4-4e68-816a-fd1928d5ae33" providerId="AD" clId="Web-{43FD141C-0498-A381-AF80-31C207EB2361}" dt="2022-09-07T09:27:26.604" v="191" actId="20577"/>
          <ac:spMkLst>
            <pc:docMk/>
            <pc:sldMk cId="2928796863" sldId="261"/>
            <ac:spMk id="7" creationId="{C019FE87-8B72-0242-034E-DB40BE13AC12}"/>
          </ac:spMkLst>
        </pc:spChg>
      </pc:sldChg>
      <pc:sldChg chg="ord">
        <pc:chgData name="Jill Nicholson" userId="S::jnicholson@northburnprimary.co.uk::95a5086f-ebb4-4e68-816a-fd1928d5ae33" providerId="AD" clId="Web-{43FD141C-0498-A381-AF80-31C207EB2361}" dt="2022-09-07T09:37:34.963" v="312"/>
        <pc:sldMkLst>
          <pc:docMk/>
          <pc:sldMk cId="1513624575" sldId="263"/>
        </pc:sldMkLst>
      </pc:sldChg>
      <pc:sldChg chg="modSp add ord">
        <pc:chgData name="Jill Nicholson" userId="S::jnicholson@northburnprimary.co.uk::95a5086f-ebb4-4e68-816a-fd1928d5ae33" providerId="AD" clId="Web-{43FD141C-0498-A381-AF80-31C207EB2361}" dt="2022-09-07T09:20:01.670" v="56" actId="20577"/>
        <pc:sldMkLst>
          <pc:docMk/>
          <pc:sldMk cId="3110315197" sldId="266"/>
        </pc:sldMkLst>
        <pc:spChg chg="mod">
          <ac:chgData name="Jill Nicholson" userId="S::jnicholson@northburnprimary.co.uk::95a5086f-ebb4-4e68-816a-fd1928d5ae33" providerId="AD" clId="Web-{43FD141C-0498-A381-AF80-31C207EB2361}" dt="2022-09-07T09:20:01.670" v="56" actId="20577"/>
          <ac:spMkLst>
            <pc:docMk/>
            <pc:sldMk cId="3110315197" sldId="266"/>
            <ac:spMk id="2" creationId="{00000000-0000-0000-0000-000000000000}"/>
          </ac:spMkLst>
        </pc:spChg>
      </pc:sldChg>
      <pc:sldChg chg="modSp add">
        <pc:chgData name="Jill Nicholson" userId="S::jnicholson@northburnprimary.co.uk::95a5086f-ebb4-4e68-816a-fd1928d5ae33" providerId="AD" clId="Web-{43FD141C-0498-A381-AF80-31C207EB2361}" dt="2022-09-07T09:33:01.081" v="257" actId="20577"/>
        <pc:sldMkLst>
          <pc:docMk/>
          <pc:sldMk cId="1499411269" sldId="267"/>
        </pc:sldMkLst>
        <pc:spChg chg="mod">
          <ac:chgData name="Jill Nicholson" userId="S::jnicholson@northburnprimary.co.uk::95a5086f-ebb4-4e68-816a-fd1928d5ae33" providerId="AD" clId="Web-{43FD141C-0498-A381-AF80-31C207EB2361}" dt="2022-09-07T09:33:01.081" v="257" actId="20577"/>
          <ac:spMkLst>
            <pc:docMk/>
            <pc:sldMk cId="1499411269" sldId="267"/>
            <ac:spMk id="2" creationId="{00000000-0000-0000-0000-000000000000}"/>
          </ac:spMkLst>
        </pc:spChg>
      </pc:sldChg>
      <pc:sldChg chg="modSp add ord">
        <pc:chgData name="Jill Nicholson" userId="S::jnicholson@northburnprimary.co.uk::95a5086f-ebb4-4e68-816a-fd1928d5ae33" providerId="AD" clId="Web-{43FD141C-0498-A381-AF80-31C207EB2361}" dt="2022-09-07T09:37:32.400" v="311" actId="20577"/>
        <pc:sldMkLst>
          <pc:docMk/>
          <pc:sldMk cId="1870324010" sldId="268"/>
        </pc:sldMkLst>
        <pc:spChg chg="mod">
          <ac:chgData name="Jill Nicholson" userId="S::jnicholson@northburnprimary.co.uk::95a5086f-ebb4-4e68-816a-fd1928d5ae33" providerId="AD" clId="Web-{43FD141C-0498-A381-AF80-31C207EB2361}" dt="2022-09-07T09:37:32.400" v="311" actId="20577"/>
          <ac:spMkLst>
            <pc:docMk/>
            <pc:sldMk cId="1870324010" sldId="268"/>
            <ac:spMk id="2" creationId="{00000000-0000-0000-0000-000000000000}"/>
          </ac:spMkLst>
        </pc:spChg>
      </pc:sldChg>
    </pc:docChg>
  </pc:docChgLst>
  <pc:docChgLst>
    <pc:chgData name="Jill Nicholson" userId="S::jnicholson@northburnprimary.co.uk::95a5086f-ebb4-4e68-816a-fd1928d5ae33" providerId="AD" clId="Web-{342B0ABD-C465-C6E5-388D-56164AA43CC2}"/>
    <pc:docChg chg="modSld sldOrd">
      <pc:chgData name="Jill Nicholson" userId="S::jnicholson@northburnprimary.co.uk::95a5086f-ebb4-4e68-816a-fd1928d5ae33" providerId="AD" clId="Web-{342B0ABD-C465-C6E5-388D-56164AA43CC2}" dt="2022-09-07T14:49:07.980" v="160" actId="20577"/>
      <pc:docMkLst>
        <pc:docMk/>
      </pc:docMkLst>
      <pc:sldChg chg="modSp">
        <pc:chgData name="Jill Nicholson" userId="S::jnicholson@northburnprimary.co.uk::95a5086f-ebb4-4e68-816a-fd1928d5ae33" providerId="AD" clId="Web-{342B0ABD-C465-C6E5-388D-56164AA43CC2}" dt="2022-09-07T14:36:35.855" v="52" actId="14100"/>
        <pc:sldMkLst>
          <pc:docMk/>
          <pc:sldMk cId="206435519" sldId="259"/>
        </pc:sldMkLst>
        <pc:spChg chg="mod">
          <ac:chgData name="Jill Nicholson" userId="S::jnicholson@northburnprimary.co.uk::95a5086f-ebb4-4e68-816a-fd1928d5ae33" providerId="AD" clId="Web-{342B0ABD-C465-C6E5-388D-56164AA43CC2}" dt="2022-09-07T14:36:35.855" v="52" actId="14100"/>
          <ac:spMkLst>
            <pc:docMk/>
            <pc:sldMk cId="206435519" sldId="259"/>
            <ac:spMk id="3" creationId="{3E4FB24D-9F92-8ECC-DD36-F48AEABA7499}"/>
          </ac:spMkLst>
        </pc:spChg>
      </pc:sldChg>
      <pc:sldChg chg="modSp">
        <pc:chgData name="Jill Nicholson" userId="S::jnicholson@northburnprimary.co.uk::95a5086f-ebb4-4e68-816a-fd1928d5ae33" providerId="AD" clId="Web-{342B0ABD-C465-C6E5-388D-56164AA43CC2}" dt="2022-09-07T14:49:07.980" v="160" actId="20577"/>
        <pc:sldMkLst>
          <pc:docMk/>
          <pc:sldMk cId="2928796863" sldId="261"/>
        </pc:sldMkLst>
        <pc:spChg chg="mod">
          <ac:chgData name="Jill Nicholson" userId="S::jnicholson@northburnprimary.co.uk::95a5086f-ebb4-4e68-816a-fd1928d5ae33" providerId="AD" clId="Web-{342B0ABD-C465-C6E5-388D-56164AA43CC2}" dt="2022-09-07T14:49:07.980" v="160" actId="20577"/>
          <ac:spMkLst>
            <pc:docMk/>
            <pc:sldMk cId="2928796863" sldId="261"/>
            <ac:spMk id="3" creationId="{7414D59D-42DD-D419-7723-922163D312D0}"/>
          </ac:spMkLst>
        </pc:spChg>
      </pc:sldChg>
      <pc:sldChg chg="modSp">
        <pc:chgData name="Jill Nicholson" userId="S::jnicholson@northburnprimary.co.uk::95a5086f-ebb4-4e68-816a-fd1928d5ae33" providerId="AD" clId="Web-{342B0ABD-C465-C6E5-388D-56164AA43CC2}" dt="2022-09-07T14:48:03.869" v="156" actId="20577"/>
        <pc:sldMkLst>
          <pc:docMk/>
          <pc:sldMk cId="1154999511" sldId="262"/>
        </pc:sldMkLst>
        <pc:spChg chg="mod">
          <ac:chgData name="Jill Nicholson" userId="S::jnicholson@northburnprimary.co.uk::95a5086f-ebb4-4e68-816a-fd1928d5ae33" providerId="AD" clId="Web-{342B0ABD-C465-C6E5-388D-56164AA43CC2}" dt="2022-09-07T14:48:03.869" v="156" actId="20577"/>
          <ac:spMkLst>
            <pc:docMk/>
            <pc:sldMk cId="1154999511" sldId="262"/>
            <ac:spMk id="3" creationId="{538AE19E-93B7-6A19-7A5C-F296C4AC4807}"/>
          </ac:spMkLst>
        </pc:spChg>
      </pc:sldChg>
      <pc:sldChg chg="addSp modSp">
        <pc:chgData name="Jill Nicholson" userId="S::jnicholson@northburnprimary.co.uk::95a5086f-ebb4-4e68-816a-fd1928d5ae33" providerId="AD" clId="Web-{342B0ABD-C465-C6E5-388D-56164AA43CC2}" dt="2022-09-07T14:47:10.665" v="144" actId="20577"/>
        <pc:sldMkLst>
          <pc:docMk/>
          <pc:sldMk cId="2341758648" sldId="265"/>
        </pc:sldMkLst>
        <pc:spChg chg="add mod">
          <ac:chgData name="Jill Nicholson" userId="S::jnicholson@northburnprimary.co.uk::95a5086f-ebb4-4e68-816a-fd1928d5ae33" providerId="AD" clId="Web-{342B0ABD-C465-C6E5-388D-56164AA43CC2}" dt="2022-09-07T14:47:10.665" v="144" actId="20577"/>
          <ac:spMkLst>
            <pc:docMk/>
            <pc:sldMk cId="2341758648" sldId="265"/>
            <ac:spMk id="2" creationId="{6628C454-6271-584F-3825-6344ABAF0106}"/>
          </ac:spMkLst>
        </pc:spChg>
      </pc:sldChg>
      <pc:sldChg chg="modSp">
        <pc:chgData name="Jill Nicholson" userId="S::jnicholson@northburnprimary.co.uk::95a5086f-ebb4-4e68-816a-fd1928d5ae33" providerId="AD" clId="Web-{342B0ABD-C465-C6E5-388D-56164AA43CC2}" dt="2022-09-07T14:37:47.809" v="59" actId="20577"/>
        <pc:sldMkLst>
          <pc:docMk/>
          <pc:sldMk cId="3110315197" sldId="266"/>
        </pc:sldMkLst>
        <pc:spChg chg="mod">
          <ac:chgData name="Jill Nicholson" userId="S::jnicholson@northburnprimary.co.uk::95a5086f-ebb4-4e68-816a-fd1928d5ae33" providerId="AD" clId="Web-{342B0ABD-C465-C6E5-388D-56164AA43CC2}" dt="2022-09-07T14:37:47.809" v="59" actId="20577"/>
          <ac:spMkLst>
            <pc:docMk/>
            <pc:sldMk cId="3110315197" sldId="266"/>
            <ac:spMk id="7" creationId="{C019FE87-8B72-0242-034E-DB40BE13AC12}"/>
          </ac:spMkLst>
        </pc:spChg>
      </pc:sldChg>
      <pc:sldChg chg="ord">
        <pc:chgData name="Jill Nicholson" userId="S::jnicholson@northburnprimary.co.uk::95a5086f-ebb4-4e68-816a-fd1928d5ae33" providerId="AD" clId="Web-{342B0ABD-C465-C6E5-388D-56164AA43CC2}" dt="2022-09-07T14:39:41.765" v="60"/>
        <pc:sldMkLst>
          <pc:docMk/>
          <pc:sldMk cId="1499411269" sldId="267"/>
        </pc:sldMkLst>
      </pc:sldChg>
      <pc:sldChg chg="modSp">
        <pc:chgData name="Jill Nicholson" userId="S::jnicholson@northburnprimary.co.uk::95a5086f-ebb4-4e68-816a-fd1928d5ae33" providerId="AD" clId="Web-{342B0ABD-C465-C6E5-388D-56164AA43CC2}" dt="2022-09-07T14:43:50.317" v="105" actId="20577"/>
        <pc:sldMkLst>
          <pc:docMk/>
          <pc:sldMk cId="1870324010" sldId="268"/>
        </pc:sldMkLst>
        <pc:spChg chg="mod">
          <ac:chgData name="Jill Nicholson" userId="S::jnicholson@northburnprimary.co.uk::95a5086f-ebb4-4e68-816a-fd1928d5ae33" providerId="AD" clId="Web-{342B0ABD-C465-C6E5-388D-56164AA43CC2}" dt="2022-09-07T14:43:50.317" v="105" actId="20577"/>
          <ac:spMkLst>
            <pc:docMk/>
            <pc:sldMk cId="1870324010" sldId="268"/>
            <ac:spMk id="2" creationId="{00000000-0000-0000-0000-000000000000}"/>
          </ac:spMkLst>
        </pc:spChg>
      </pc:sldChg>
    </pc:docChg>
  </pc:docChgLst>
  <pc:docChgLst>
    <pc:chgData name="Natalie Harrison" userId="S::nharrison@northburnprimary.co.uk::3c15dea8-8458-4479-8f09-ac77f65da0cd" providerId="AD" clId="Web-{06C96291-927C-8CFA-F7D8-BDB4EE2B9605}"/>
    <pc:docChg chg="modSld">
      <pc:chgData name="Natalie Harrison" userId="S::nharrison@northburnprimary.co.uk::3c15dea8-8458-4479-8f09-ac77f65da0cd" providerId="AD" clId="Web-{06C96291-927C-8CFA-F7D8-BDB4EE2B9605}" dt="2022-09-03T16:55:32.193" v="150" actId="20577"/>
      <pc:docMkLst>
        <pc:docMk/>
      </pc:docMkLst>
      <pc:sldChg chg="modSp">
        <pc:chgData name="Natalie Harrison" userId="S::nharrison@northburnprimary.co.uk::3c15dea8-8458-4479-8f09-ac77f65da0cd" providerId="AD" clId="Web-{06C96291-927C-8CFA-F7D8-BDB4EE2B9605}" dt="2022-09-03T15:54:27.989" v="66" actId="20577"/>
        <pc:sldMkLst>
          <pc:docMk/>
          <pc:sldMk cId="1041325572" sldId="258"/>
        </pc:sldMkLst>
        <pc:spChg chg="mod">
          <ac:chgData name="Natalie Harrison" userId="S::nharrison@northburnprimary.co.uk::3c15dea8-8458-4479-8f09-ac77f65da0cd" providerId="AD" clId="Web-{06C96291-927C-8CFA-F7D8-BDB4EE2B9605}" dt="2022-09-03T15:53:53.566" v="60" actId="1076"/>
          <ac:spMkLst>
            <pc:docMk/>
            <pc:sldMk cId="1041325572" sldId="258"/>
            <ac:spMk id="2" creationId="{7AB9890D-2EAE-B957-F55A-2233BDE15E0E}"/>
          </ac:spMkLst>
        </pc:spChg>
        <pc:spChg chg="mod">
          <ac:chgData name="Natalie Harrison" userId="S::nharrison@northburnprimary.co.uk::3c15dea8-8458-4479-8f09-ac77f65da0cd" providerId="AD" clId="Web-{06C96291-927C-8CFA-F7D8-BDB4EE2B9605}" dt="2022-09-03T15:54:27.989" v="66" actId="20577"/>
          <ac:spMkLst>
            <pc:docMk/>
            <pc:sldMk cId="1041325572" sldId="258"/>
            <ac:spMk id="6" creationId="{CC416F77-5B66-AC75-EF2B-B9B2C5FFC4F0}"/>
          </ac:spMkLst>
        </pc:spChg>
      </pc:sldChg>
      <pc:sldChg chg="addSp modSp">
        <pc:chgData name="Natalie Harrison" userId="S::nharrison@northburnprimary.co.uk::3c15dea8-8458-4479-8f09-ac77f65da0cd" providerId="AD" clId="Web-{06C96291-927C-8CFA-F7D8-BDB4EE2B9605}" dt="2022-09-03T15:54:48.161" v="69" actId="20577"/>
        <pc:sldMkLst>
          <pc:docMk/>
          <pc:sldMk cId="206435519" sldId="259"/>
        </pc:sldMkLst>
        <pc:spChg chg="add mod">
          <ac:chgData name="Natalie Harrison" userId="S::nharrison@northburnprimary.co.uk::3c15dea8-8458-4479-8f09-ac77f65da0cd" providerId="AD" clId="Web-{06C96291-927C-8CFA-F7D8-BDB4EE2B9605}" dt="2022-09-03T15:54:48.161" v="69" actId="20577"/>
          <ac:spMkLst>
            <pc:docMk/>
            <pc:sldMk cId="206435519" sldId="259"/>
            <ac:spMk id="3" creationId="{3E4FB24D-9F92-8ECC-DD36-F48AEABA7499}"/>
          </ac:spMkLst>
        </pc:spChg>
      </pc:sldChg>
      <pc:sldChg chg="addSp modSp">
        <pc:chgData name="Natalie Harrison" userId="S::nharrison@northburnprimary.co.uk::3c15dea8-8458-4479-8f09-ac77f65da0cd" providerId="AD" clId="Web-{06C96291-927C-8CFA-F7D8-BDB4EE2B9605}" dt="2022-09-03T15:58:12.494" v="136" actId="20577"/>
        <pc:sldMkLst>
          <pc:docMk/>
          <pc:sldMk cId="2928796863" sldId="261"/>
        </pc:sldMkLst>
        <pc:spChg chg="add mod">
          <ac:chgData name="Natalie Harrison" userId="S::nharrison@northburnprimary.co.uk::3c15dea8-8458-4479-8f09-ac77f65da0cd" providerId="AD" clId="Web-{06C96291-927C-8CFA-F7D8-BDB4EE2B9605}" dt="2022-09-03T15:58:12.494" v="136" actId="20577"/>
          <ac:spMkLst>
            <pc:docMk/>
            <pc:sldMk cId="2928796863" sldId="261"/>
            <ac:spMk id="3" creationId="{7414D59D-42DD-D419-7723-922163D312D0}"/>
          </ac:spMkLst>
        </pc:spChg>
      </pc:sldChg>
      <pc:sldChg chg="addSp modSp">
        <pc:chgData name="Natalie Harrison" userId="S::nharrison@northburnprimary.co.uk::3c15dea8-8458-4479-8f09-ac77f65da0cd" providerId="AD" clId="Web-{06C96291-927C-8CFA-F7D8-BDB4EE2B9605}" dt="2022-09-03T16:55:32.193" v="150" actId="20577"/>
        <pc:sldMkLst>
          <pc:docMk/>
          <pc:sldMk cId="1513624575" sldId="263"/>
        </pc:sldMkLst>
        <pc:spChg chg="add mod">
          <ac:chgData name="Natalie Harrison" userId="S::nharrison@northburnprimary.co.uk::3c15dea8-8458-4479-8f09-ac77f65da0cd" providerId="AD" clId="Web-{06C96291-927C-8CFA-F7D8-BDB4EE2B9605}" dt="2022-09-03T16:55:32.193" v="150" actId="20577"/>
          <ac:spMkLst>
            <pc:docMk/>
            <pc:sldMk cId="1513624575" sldId="263"/>
            <ac:spMk id="2" creationId="{069398A6-9853-F4D9-B535-DEFC56D228E5}"/>
          </ac:spMkLst>
        </pc:spChg>
      </pc:sldChg>
      <pc:sldChg chg="addSp modSp">
        <pc:chgData name="Natalie Harrison" userId="S::nharrison@northburnprimary.co.uk::3c15dea8-8458-4479-8f09-ac77f65da0cd" providerId="AD" clId="Web-{06C96291-927C-8CFA-F7D8-BDB4EE2B9605}" dt="2022-09-03T15:51:09.390" v="13" actId="20577"/>
        <pc:sldMkLst>
          <pc:docMk/>
          <pc:sldMk cId="2341758648" sldId="265"/>
        </pc:sldMkLst>
        <pc:spChg chg="add mod">
          <ac:chgData name="Natalie Harrison" userId="S::nharrison@northburnprimary.co.uk::3c15dea8-8458-4479-8f09-ac77f65da0cd" providerId="AD" clId="Web-{06C96291-927C-8CFA-F7D8-BDB4EE2B9605}" dt="2022-09-03T15:51:09.390" v="13" actId="20577"/>
          <ac:spMkLst>
            <pc:docMk/>
            <pc:sldMk cId="2341758648" sldId="265"/>
            <ac:spMk id="3" creationId="{384A6E9D-3CF7-5453-21B5-3CE8D43E6A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374231AB-874C-53FE-B68A-B736695EE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2148" y="1820333"/>
            <a:ext cx="3447703" cy="344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691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 err="1">
                <a:latin typeface="Calibri Light"/>
                <a:cs typeface="Calibri"/>
              </a:rPr>
              <a:t>Northburn</a:t>
            </a:r>
            <a:r>
              <a:rPr lang="en-US" sz="4800" dirty="0">
                <a:latin typeface="Calibri Light"/>
                <a:cs typeface="Calibri"/>
              </a:rPr>
              <a:t> Values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9398A6-9853-F4D9-B535-DEFC56D228E5}"/>
              </a:ext>
            </a:extLst>
          </p:cNvPr>
          <p:cNvSpPr txBox="1"/>
          <p:nvPr/>
        </p:nvSpPr>
        <p:spPr>
          <a:xfrm>
            <a:off x="1906438" y="1360098"/>
            <a:ext cx="6280029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Be ambitious</a:t>
            </a: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Be inquisitive</a:t>
            </a: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Be respectful</a:t>
            </a: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Be resilient</a:t>
            </a:r>
            <a:r>
              <a:rPr lang="en-US" sz="4400" dirty="0"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13624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FROG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28C454-6271-584F-3825-6344ABAF0106}"/>
              </a:ext>
            </a:extLst>
          </p:cNvPr>
          <p:cNvSpPr txBox="1"/>
          <p:nvPr/>
        </p:nvSpPr>
        <p:spPr>
          <a:xfrm>
            <a:off x="1934307" y="2332892"/>
            <a:ext cx="8968153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>
                <a:cs typeface="Calibri"/>
              </a:rPr>
              <a:t>AUTUMN</a:t>
            </a:r>
          </a:p>
          <a:p>
            <a:r>
              <a:rPr lang="en-GB" sz="3200" dirty="0">
                <a:cs typeface="Calibri"/>
              </a:rPr>
              <a:t>SPRING</a:t>
            </a:r>
          </a:p>
          <a:p>
            <a:r>
              <a:rPr lang="en-GB" sz="3200" dirty="0">
                <a:cs typeface="Calibri"/>
              </a:rPr>
              <a:t>SUMMER </a:t>
            </a:r>
          </a:p>
          <a:p>
            <a:endParaRPr lang="en-GB" sz="3200" dirty="0">
              <a:cs typeface="Calibri"/>
            </a:endParaRPr>
          </a:p>
          <a:p>
            <a:r>
              <a:rPr lang="en-GB" sz="3200" dirty="0">
                <a:cs typeface="Calibri"/>
              </a:rPr>
              <a:t>Information on the website how to access your account </a:t>
            </a:r>
          </a:p>
        </p:txBody>
      </p:sp>
    </p:spTree>
    <p:extLst>
      <p:ext uri="{BB962C8B-B14F-4D97-AF65-F5344CB8AC3E}">
        <p14:creationId xmlns:p14="http://schemas.microsoft.com/office/powerpoint/2010/main" val="2341758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Further Parent Workshops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0D1661-BFBF-12DC-FED8-3BB66F0852EC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8AE19E-93B7-6A19-7A5C-F296C4AC4807}"/>
              </a:ext>
            </a:extLst>
          </p:cNvPr>
          <p:cNvSpPr txBox="1"/>
          <p:nvPr/>
        </p:nvSpPr>
        <p:spPr>
          <a:xfrm>
            <a:off x="1990164" y="1452282"/>
            <a:ext cx="9206753" cy="3477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Phonics workshop</a:t>
            </a:r>
          </a:p>
          <a:p>
            <a:r>
              <a:rPr lang="en-US" sz="4400" dirty="0" err="1">
                <a:solidFill>
                  <a:schemeClr val="accent5">
                    <a:lumMod val="50000"/>
                  </a:schemeClr>
                </a:solidFill>
                <a:cs typeface="Calibri"/>
              </a:rPr>
              <a:t>Maths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 workshop</a:t>
            </a: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E-Safety workshop</a:t>
            </a:r>
          </a:p>
          <a:p>
            <a:endParaRPr lang="en-US" sz="4400" dirty="0">
              <a:solidFill>
                <a:schemeClr val="accent5">
                  <a:lumMod val="50000"/>
                </a:schemeClr>
              </a:solidFill>
              <a:cs typeface="Calibri"/>
            </a:endParaRPr>
          </a:p>
          <a:p>
            <a:r>
              <a:rPr lang="en-US" sz="4400" dirty="0">
                <a:solidFill>
                  <a:schemeClr val="accent5">
                    <a:lumMod val="50000"/>
                  </a:schemeClr>
                </a:solidFill>
                <a:cs typeface="Calibri"/>
              </a:rPr>
              <a:t>New school website </a:t>
            </a:r>
          </a:p>
        </p:txBody>
      </p:sp>
    </p:spTree>
    <p:extLst>
      <p:ext uri="{BB962C8B-B14F-4D97-AF65-F5344CB8AC3E}">
        <p14:creationId xmlns:p14="http://schemas.microsoft.com/office/powerpoint/2010/main" val="1154999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C867835-A917-4A2B-8424-3AFAF74363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ED8D03E-F375-4E67-B932-FF9B007BB4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344152" y="387180"/>
            <a:ext cx="3850317" cy="6538623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B9890D-2EAE-B957-F55A-2233BDE15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44" y="1716300"/>
            <a:ext cx="5451067" cy="1606163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b="1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Lower Key Stage 2</a:t>
            </a:r>
            <a:r>
              <a:rPr lang="en-US" sz="4800" b="1" kern="1200" dirty="0"/>
              <a:t/>
            </a:r>
            <a:br>
              <a:rPr lang="en-US" sz="4800" b="1" kern="1200" dirty="0"/>
            </a:br>
            <a:r>
              <a:rPr lang="en-US" sz="4800" b="1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Information Session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416F77-5B66-AC75-EF2B-B9B2C5FFC4F0}"/>
              </a:ext>
            </a:extLst>
          </p:cNvPr>
          <p:cNvSpPr txBox="1"/>
          <p:nvPr/>
        </p:nvSpPr>
        <p:spPr>
          <a:xfrm>
            <a:off x="204708" y="3714525"/>
            <a:ext cx="5160793" cy="86175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Wednesday 7th September </a:t>
            </a:r>
            <a:endParaRPr lang="en-US" sz="3200">
              <a:solidFill>
                <a:srgbClr val="002060"/>
              </a:solidFill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2022</a:t>
            </a:r>
            <a:endParaRPr lang="en-US" sz="3200" kern="1200" dirty="0">
              <a:solidFill>
                <a:srgbClr val="002060"/>
              </a:solidFill>
              <a:latin typeface="+mn-lt"/>
              <a:cs typeface="Calibri"/>
            </a:endParaRPr>
          </a:p>
        </p:txBody>
      </p:sp>
      <p:pic>
        <p:nvPicPr>
          <p:cNvPr id="4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E20E3222-A52A-FFC0-2858-27123E0E4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2091" y="1243422"/>
            <a:ext cx="4371155" cy="437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325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Staff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4FB24D-9F92-8ECC-DD36-F48AEABA7499}"/>
              </a:ext>
            </a:extLst>
          </p:cNvPr>
          <p:cNvSpPr txBox="1"/>
          <p:nvPr/>
        </p:nvSpPr>
        <p:spPr>
          <a:xfrm>
            <a:off x="2196860" y="1130503"/>
            <a:ext cx="7397924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Class 7 –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Cowan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Class 8 – Miss Boden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Class 9 –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Boxshall</a:t>
            </a:r>
            <a:endParaRPr lang="en-US" sz="4400" b="1" dirty="0">
              <a:solidFill>
                <a:schemeClr val="accent5">
                  <a:lumMod val="50000"/>
                </a:schemeClr>
              </a:solidFill>
              <a:latin typeface="Calibri Light"/>
              <a:cs typeface="Calibri Light"/>
            </a:endParaRP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PE – 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 Dowson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Trundley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,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 McCabe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Miss Swaddle, </a:t>
            </a:r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Whittingham</a:t>
            </a:r>
          </a:p>
          <a:p>
            <a:r>
              <a:rPr lang="en-US" sz="44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Mrs</a:t>
            </a: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 Nicholson Phase leader</a:t>
            </a:r>
          </a:p>
        </p:txBody>
      </p:sp>
    </p:spTree>
    <p:extLst>
      <p:ext uri="{BB962C8B-B14F-4D97-AF65-F5344CB8AC3E}">
        <p14:creationId xmlns:p14="http://schemas.microsoft.com/office/powerpoint/2010/main" val="206435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3897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Daily routines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8507" y="1208415"/>
            <a:ext cx="11123808" cy="46474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Doors open 8:45am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Water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Snacks: Children to bring in their own healthy snack to be eaten at break.  Those having milk will have this during library time.</a:t>
            </a:r>
            <a:endParaRPr lang="en-US" sz="3600">
              <a:solidFill>
                <a:schemeClr val="accent5">
                  <a:lumMod val="50000"/>
                </a:schemeClr>
              </a:solidFill>
              <a:ea typeface="+mn-lt"/>
              <a:cs typeface="+mn-lt"/>
            </a:endParaRP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Lunch: 12:15-1:15</a:t>
            </a:r>
            <a:endParaRPr lang="en-US" sz="3600">
              <a:solidFill>
                <a:schemeClr val="accent5">
                  <a:lumMod val="50000"/>
                </a:schemeClr>
              </a:solidFill>
              <a:ea typeface="+mn-lt"/>
              <a:cs typeface="+mn-lt"/>
            </a:endParaRP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Dismissal at Home time </a:t>
            </a:r>
          </a:p>
          <a:p>
            <a:endParaRPr lang="en-US" sz="4400" b="1" dirty="0">
              <a:solidFill>
                <a:schemeClr val="accent5">
                  <a:lumMod val="50000"/>
                </a:schemeClr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99411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Timetable</a:t>
            </a:r>
            <a:endParaRPr lang="en-US" sz="4800" dirty="0">
              <a:latin typeface="Calibri Light"/>
              <a:cs typeface="Calibri Light"/>
            </a:endParaRPr>
          </a:p>
        </p:txBody>
      </p:sp>
      <p:pic>
        <p:nvPicPr>
          <p:cNvPr id="4" name="Picture 4" descr="A picture containing text, receipt&#10;&#10;Description automatically generated">
            <a:extLst>
              <a:ext uri="{FF2B5EF4-FFF2-40B4-BE49-F238E27FC236}">
                <a16:creationId xmlns:a16="http://schemas.microsoft.com/office/drawing/2014/main" id="{E23C93DD-E133-7E51-E73D-B0342A1B4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7302" y="1143013"/>
            <a:ext cx="7844882" cy="493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05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3897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Blue Book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84" y="2157984"/>
            <a:ext cx="5525359" cy="240065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*Purpose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*Information included</a:t>
            </a:r>
          </a:p>
          <a:p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*How it’s used in school</a:t>
            </a:r>
          </a:p>
          <a:p>
            <a:endParaRPr lang="en-GB" dirty="0">
              <a:solidFill>
                <a:srgbClr val="000000"/>
              </a:solidFill>
              <a:latin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10315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Uniform 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14D59D-42DD-D419-7723-922163D312D0}"/>
              </a:ext>
            </a:extLst>
          </p:cNvPr>
          <p:cNvSpPr txBox="1"/>
          <p:nvPr/>
        </p:nvSpPr>
        <p:spPr>
          <a:xfrm>
            <a:off x="1892060" y="1259457"/>
            <a:ext cx="9109715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b="1" dirty="0" err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Jewellery</a:t>
            </a: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/make up/hair</a:t>
            </a:r>
            <a:endParaRPr lang="en-US" sz="4800" dirty="0">
              <a:solidFill>
                <a:schemeClr val="accent5">
                  <a:lumMod val="50000"/>
                </a:schemeClr>
              </a:solidFill>
              <a:ea typeface="+mn-lt"/>
              <a:cs typeface="+mn-lt"/>
            </a:endParaRPr>
          </a:p>
          <a:p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Sports Kit:</a:t>
            </a:r>
          </a:p>
          <a:p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PE Tuesday and Friday</a:t>
            </a:r>
          </a:p>
          <a:p>
            <a:r>
              <a:rPr lang="en-US" sz="4800" b="1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Label Uniform </a:t>
            </a:r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 Light"/>
              <a:cs typeface="Calibri Light"/>
            </a:endParaRPr>
          </a:p>
          <a:p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 Light"/>
              <a:cs typeface="Calibri Light"/>
            </a:endParaRPr>
          </a:p>
          <a:p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Forest School; Y4 Autumn 2, Y3 Spring 1, </a:t>
            </a:r>
          </a:p>
          <a:p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928796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3504" y="238970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Homework</a:t>
            </a:r>
            <a:endParaRPr lang="en-US" sz="4800" dirty="0">
              <a:latin typeface="Calibri Light"/>
              <a:cs typeface="Calibri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4969" y="845000"/>
            <a:ext cx="10441376" cy="50167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000" b="1" u="sng" dirty="0">
                <a:solidFill>
                  <a:schemeClr val="accent5">
                    <a:lumMod val="50000"/>
                  </a:schemeClr>
                </a:solidFill>
                <a:latin typeface="+mj-lt"/>
                <a:cs typeface="Calibri Light"/>
              </a:rPr>
              <a:t>FRIDAY TO FRIDAY</a:t>
            </a:r>
            <a:endParaRPr lang="en-GB" sz="4000" b="1" u="sng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r>
              <a:rPr lang="en-GB" sz="4000" b="1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Maths</a:t>
            </a:r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: </a:t>
            </a:r>
            <a:endParaRPr lang="en-GB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TTRS weekly (approximately 10 minutes)</a:t>
            </a:r>
            <a:endParaRPr lang="en-GB" sz="4000" dirty="0">
              <a:solidFill>
                <a:schemeClr val="accent5">
                  <a:lumMod val="50000"/>
                </a:schemeClr>
              </a:solidFill>
              <a:latin typeface="+mj-lt"/>
              <a:cs typeface="Calibri Light"/>
            </a:endParaRPr>
          </a:p>
          <a:p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Paper homework (approximately 15 minutes)</a:t>
            </a:r>
            <a:endParaRPr lang="en-GB" sz="4000" dirty="0">
              <a:solidFill>
                <a:schemeClr val="accent5">
                  <a:lumMod val="50000"/>
                </a:schemeClr>
              </a:solidFill>
              <a:latin typeface="+mj-lt"/>
              <a:cs typeface="Calibri Light"/>
            </a:endParaRPr>
          </a:p>
          <a:p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Thursday to Thursday</a:t>
            </a:r>
          </a:p>
          <a:p>
            <a:r>
              <a:rPr lang="en-GB" sz="4000" b="1" u="sng" dirty="0">
                <a:cs typeface="Calibri"/>
              </a:rPr>
              <a:t>English: </a:t>
            </a:r>
          </a:p>
          <a:p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Weekly Spellings</a:t>
            </a:r>
          </a:p>
          <a:p>
            <a:r>
              <a:rPr lang="en-GB" sz="4000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Paper homework/ digital</a:t>
            </a:r>
          </a:p>
        </p:txBody>
      </p:sp>
    </p:spTree>
    <p:extLst>
      <p:ext uri="{BB962C8B-B14F-4D97-AF65-F5344CB8AC3E}">
        <p14:creationId xmlns:p14="http://schemas.microsoft.com/office/powerpoint/2010/main" val="1870324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5F879AC3-D4CE-493C-ADC7-06205677F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Freeform: Shape 1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371D94D-E9EB-37E4-7BB8-4A0CBD249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56" y="4165921"/>
            <a:ext cx="2580576" cy="2580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19FE87-8B72-0242-034E-DB40BE13AC12}"/>
              </a:ext>
            </a:extLst>
          </p:cNvPr>
          <p:cNvSpPr txBox="1"/>
          <p:nvPr/>
        </p:nvSpPr>
        <p:spPr>
          <a:xfrm>
            <a:off x="1986770" y="259991"/>
            <a:ext cx="9892521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dirty="0">
                <a:latin typeface="Calibri Light"/>
                <a:cs typeface="Calibri"/>
              </a:rPr>
              <a:t>Challenge Award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D48EEE-C117-AEB9-E812-D386196F0720}"/>
              </a:ext>
            </a:extLst>
          </p:cNvPr>
          <p:cNvSpPr txBox="1"/>
          <p:nvPr/>
        </p:nvSpPr>
        <p:spPr>
          <a:xfrm>
            <a:off x="1892060" y="1259457"/>
            <a:ext cx="387901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accent5">
                    <a:lumMod val="50000"/>
                  </a:schemeClr>
                </a:solidFill>
                <a:latin typeface="Calibri Light"/>
                <a:cs typeface="Calibri Light"/>
              </a:rPr>
              <a:t>Our World</a:t>
            </a:r>
            <a:endParaRPr lang="en-US" sz="5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754DCC-F8C4-6B13-F64F-52A650AA8B63}"/>
              </a:ext>
            </a:extLst>
          </p:cNvPr>
          <p:cNvSpPr txBox="1"/>
          <p:nvPr/>
        </p:nvSpPr>
        <p:spPr>
          <a:xfrm>
            <a:off x="1892059" y="2107721"/>
            <a:ext cx="609312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alibri Light"/>
                <a:cs typeface="Calibri Light"/>
              </a:rPr>
              <a:t>Staying Healthy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EEE017-3A3A-8763-B13A-86610CE74BAF}"/>
              </a:ext>
            </a:extLst>
          </p:cNvPr>
          <p:cNvSpPr txBox="1"/>
          <p:nvPr/>
        </p:nvSpPr>
        <p:spPr>
          <a:xfrm>
            <a:off x="1834550" y="3071004"/>
            <a:ext cx="557553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accent6">
                    <a:lumMod val="75000"/>
                  </a:schemeClr>
                </a:solidFill>
                <a:latin typeface="Calibri Light"/>
                <a:cs typeface="Calibri Light"/>
              </a:rPr>
              <a:t>Great Outdoors</a:t>
            </a:r>
            <a:endParaRPr lang="en-US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E9CB38-A93C-0893-18F1-71E99083D22B}"/>
              </a:ext>
            </a:extLst>
          </p:cNvPr>
          <p:cNvSpPr txBox="1"/>
          <p:nvPr/>
        </p:nvSpPr>
        <p:spPr>
          <a:xfrm>
            <a:off x="1834550" y="3991154"/>
            <a:ext cx="387901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accent4">
                    <a:lumMod val="75000"/>
                  </a:schemeClr>
                </a:solidFill>
                <a:latin typeface="Calibri Light"/>
                <a:cs typeface="Calibri Light"/>
              </a:rPr>
              <a:t>Creativity</a:t>
            </a:r>
            <a:endParaRPr lang="en-US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131DED-D101-806E-FFB4-B75A48A5E2A8}"/>
              </a:ext>
            </a:extLst>
          </p:cNvPr>
          <p:cNvSpPr txBox="1"/>
          <p:nvPr/>
        </p:nvSpPr>
        <p:spPr>
          <a:xfrm>
            <a:off x="1834550" y="4868174"/>
            <a:ext cx="541738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Calibri Light"/>
                <a:cs typeface="Calibri Light"/>
              </a:rPr>
              <a:t>School Awards</a:t>
            </a:r>
            <a:endParaRPr lang="en-US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376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eef1f94-f21b-48bc-b94e-28ebe8347199" xsi:nil="true"/>
    <lcf76f155ced4ddcb4097134ff3c332f xmlns="9eef1f94-f21b-48bc-b94e-28ebe8347199">
      <Terms xmlns="http://schemas.microsoft.com/office/infopath/2007/PartnerControls"/>
    </lcf76f155ced4ddcb4097134ff3c332f>
    <TaxCatchAll xmlns="d6f2ca17-48fe-4a7f-9672-20d0b0ae109f" xsi:nil="true"/>
    <SharedWithUsers xmlns="d6f2ca17-48fe-4a7f-9672-20d0b0ae109f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8B2CC260D6A749BC6D492EE5411E0C" ma:contentTypeVersion="16" ma:contentTypeDescription="Create a new document." ma:contentTypeScope="" ma:versionID="8b0e9924e411ac32f1e4fd9d7abb62bf">
  <xsd:schema xmlns:xsd="http://www.w3.org/2001/XMLSchema" xmlns:xs="http://www.w3.org/2001/XMLSchema" xmlns:p="http://schemas.microsoft.com/office/2006/metadata/properties" xmlns:ns2="9eef1f94-f21b-48bc-b94e-28ebe8347199" xmlns:ns3="d6f2ca17-48fe-4a7f-9672-20d0b0ae109f" targetNamespace="http://schemas.microsoft.com/office/2006/metadata/properties" ma:root="true" ma:fieldsID="d2ada3e971995c1cfc5b945794948662" ns2:_="" ns3:_="">
    <xsd:import namespace="9eef1f94-f21b-48bc-b94e-28ebe8347199"/>
    <xsd:import namespace="d6f2ca17-48fe-4a7f-9672-20d0b0ae10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f1f94-f21b-48bc-b94e-28ebe83471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c97428-639a-4713-9869-139ad2dc3c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f2ca17-48fe-4a7f-9672-20d0b0ae109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5baf045-a994-410b-b8bb-153bf4d147cb}" ma:internalName="TaxCatchAll" ma:showField="CatchAllData" ma:web="d6f2ca17-48fe-4a7f-9672-20d0b0ae10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4C8E0A-6D90-4A3C-BDEE-213D4A8452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E864FF-E486-4D43-84EA-2768E91C2711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d6f2ca17-48fe-4a7f-9672-20d0b0ae109f"/>
    <ds:schemaRef ds:uri="9eef1f94-f21b-48bc-b94e-28ebe834719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E1049FD-E218-41C9-84E7-8CDB52DCA1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ef1f94-f21b-48bc-b94e-28ebe8347199"/>
    <ds:schemaRef ds:uri="d6f2ca17-48fe-4a7f-9672-20d0b0ae10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Lower Key Stage 2 Information Session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Harrison</dc:creator>
  <cp:lastModifiedBy>Natalie Harrison</cp:lastModifiedBy>
  <cp:revision>350</cp:revision>
  <dcterms:created xsi:type="dcterms:W3CDTF">2022-09-03T11:34:51Z</dcterms:created>
  <dcterms:modified xsi:type="dcterms:W3CDTF">2022-09-13T07:46:52Z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0x010100028B2CC260D6A749BC6D492EE5411E0C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