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58" r:id="rId6"/>
    <p:sldId id="259" r:id="rId7"/>
    <p:sldId id="260" r:id="rId8"/>
    <p:sldId id="267" r:id="rId9"/>
    <p:sldId id="268" r:id="rId10"/>
    <p:sldId id="270" r:id="rId11"/>
    <p:sldId id="271" r:id="rId12"/>
    <p:sldId id="269" r:id="rId13"/>
    <p:sldId id="263" r:id="rId14"/>
    <p:sldId id="264" r:id="rId15"/>
    <p:sldId id="265" r:id="rId16"/>
    <p:sldId id="272" r:id="rId17"/>
    <p:sldId id="273" r:id="rId18"/>
    <p:sldId id="262" r:id="rId19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C96291-927C-8CFA-F7D8-BDB4EE2B9605}" v="249" dt="2022-09-03T16:55:34.411"/>
    <p1510:client id="{1F6D066C-EB27-4FB9-B0B8-20382D65BAB4}" v="374" dt="2022-09-03T12:13:46.950"/>
    <p1510:client id="{9BA5C6AB-1A01-0BBB-8802-DEDD55F896E2}" v="141" dt="2022-09-05T07:20:16.858"/>
    <p1510:client id="{9DA26008-5531-46F7-6001-F21FAC027103}" v="15" dt="2022-09-06T14:45:08.544"/>
    <p1510:client id="{A872CAE1-117A-A749-ACD4-B5EAAF49EACA}" v="1" dt="2022-09-06T15:18:29.156"/>
    <p1510:client id="{C2E2C0BF-8B76-0573-E4D8-25FACAF4134D}" v="261" dt="2022-09-06T15:04:14.4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ola Hurst" userId="S::nhurst@northburnprimary.co.uk::14e14c82-62ee-44cf-bcb8-8c8599c6ffd8" providerId="AD" clId="Web-{A872CAE1-117A-A749-ACD4-B5EAAF49EACA}"/>
    <pc:docChg chg="sldOrd">
      <pc:chgData name="Nicola Hurst" userId="S::nhurst@northburnprimary.co.uk::14e14c82-62ee-44cf-bcb8-8c8599c6ffd8" providerId="AD" clId="Web-{A872CAE1-117A-A749-ACD4-B5EAAF49EACA}" dt="2022-09-06T15:18:29.156" v="0"/>
      <pc:docMkLst>
        <pc:docMk/>
      </pc:docMkLst>
      <pc:sldChg chg="ord">
        <pc:chgData name="Nicola Hurst" userId="S::nhurst@northburnprimary.co.uk::14e14c82-62ee-44cf-bcb8-8c8599c6ffd8" providerId="AD" clId="Web-{A872CAE1-117A-A749-ACD4-B5EAAF49EACA}" dt="2022-09-06T15:18:29.156" v="0"/>
        <pc:sldMkLst>
          <pc:docMk/>
          <pc:sldMk cId="886499100" sldId="271"/>
        </pc:sldMkLst>
      </pc:sldChg>
    </pc:docChg>
  </pc:docChgLst>
  <pc:docChgLst>
    <pc:chgData name="Nicola Hurst" userId="S::nhurst@northburnprimary.co.uk::14e14c82-62ee-44cf-bcb8-8c8599c6ffd8" providerId="AD" clId="Web-{9DA26008-5531-46F7-6001-F21FAC027103}"/>
    <pc:docChg chg="modSld">
      <pc:chgData name="Nicola Hurst" userId="S::nhurst@northburnprimary.co.uk::14e14c82-62ee-44cf-bcb8-8c8599c6ffd8" providerId="AD" clId="Web-{9DA26008-5531-46F7-6001-F21FAC027103}" dt="2022-09-06T14:45:08.544" v="13" actId="14100"/>
      <pc:docMkLst>
        <pc:docMk/>
      </pc:docMkLst>
      <pc:sldChg chg="addSp modSp">
        <pc:chgData name="Nicola Hurst" userId="S::nhurst@northburnprimary.co.uk::14e14c82-62ee-44cf-bcb8-8c8599c6ffd8" providerId="AD" clId="Web-{9DA26008-5531-46F7-6001-F21FAC027103}" dt="2022-09-06T14:44:24.650" v="8" actId="1076"/>
        <pc:sldMkLst>
          <pc:docMk/>
          <pc:sldMk cId="2848059443" sldId="260"/>
        </pc:sldMkLst>
        <pc:picChg chg="add mod">
          <ac:chgData name="Nicola Hurst" userId="S::nhurst@northburnprimary.co.uk::14e14c82-62ee-44cf-bcb8-8c8599c6ffd8" providerId="AD" clId="Web-{9DA26008-5531-46F7-6001-F21FAC027103}" dt="2022-09-06T14:44:24.650" v="8" actId="1076"/>
          <ac:picMkLst>
            <pc:docMk/>
            <pc:sldMk cId="2848059443" sldId="260"/>
            <ac:picMk id="2" creationId="{C31A47E2-9C29-FB9B-27B0-09BB5C0117E3}"/>
          </ac:picMkLst>
        </pc:picChg>
      </pc:sldChg>
      <pc:sldChg chg="addSp modSp">
        <pc:chgData name="Nicola Hurst" userId="S::nhurst@northburnprimary.co.uk::14e14c82-62ee-44cf-bcb8-8c8599c6ffd8" providerId="AD" clId="Web-{9DA26008-5531-46F7-6001-F21FAC027103}" dt="2022-09-06T14:45:08.544" v="13" actId="14100"/>
        <pc:sldMkLst>
          <pc:docMk/>
          <pc:sldMk cId="578846237" sldId="272"/>
        </pc:sldMkLst>
        <pc:spChg chg="add mod">
          <ac:chgData name="Nicola Hurst" userId="S::nhurst@northburnprimary.co.uk::14e14c82-62ee-44cf-bcb8-8c8599c6ffd8" providerId="AD" clId="Web-{9DA26008-5531-46F7-6001-F21FAC027103}" dt="2022-09-06T14:45:08.544" v="13" actId="14100"/>
          <ac:spMkLst>
            <pc:docMk/>
            <pc:sldMk cId="578846237" sldId="272"/>
            <ac:spMk id="2" creationId="{82AC4624-7697-34EB-EA8A-487D0515F561}"/>
          </ac:spMkLst>
        </pc:spChg>
      </pc:sldChg>
    </pc:docChg>
  </pc:docChgLst>
  <pc:docChgLst>
    <pc:chgData name="Nicola Hurst" userId="S::nhurst@northburnprimary.co.uk::14e14c82-62ee-44cf-bcb8-8c8599c6ffd8" providerId="AD" clId="Web-{C2E2C0BF-8B76-0573-E4D8-25FACAF4134D}"/>
    <pc:docChg chg="modSld">
      <pc:chgData name="Nicola Hurst" userId="S::nhurst@northburnprimary.co.uk::14e14c82-62ee-44cf-bcb8-8c8599c6ffd8" providerId="AD" clId="Web-{C2E2C0BF-8B76-0573-E4D8-25FACAF4134D}" dt="2022-09-06T15:03:45.874" v="140" actId="20577"/>
      <pc:docMkLst>
        <pc:docMk/>
      </pc:docMkLst>
      <pc:sldChg chg="modSp">
        <pc:chgData name="Nicola Hurst" userId="S::nhurst@northburnprimary.co.uk::14e14c82-62ee-44cf-bcb8-8c8599c6ffd8" providerId="AD" clId="Web-{C2E2C0BF-8B76-0573-E4D8-25FACAF4134D}" dt="2022-09-06T14:55:54.122" v="7" actId="20577"/>
        <pc:sldMkLst>
          <pc:docMk/>
          <pc:sldMk cId="206435519" sldId="259"/>
        </pc:sldMkLst>
        <pc:spChg chg="mod">
          <ac:chgData name="Nicola Hurst" userId="S::nhurst@northburnprimary.co.uk::14e14c82-62ee-44cf-bcb8-8c8599c6ffd8" providerId="AD" clId="Web-{C2E2C0BF-8B76-0573-E4D8-25FACAF4134D}" dt="2022-09-06T14:55:54.122" v="7" actId="20577"/>
          <ac:spMkLst>
            <pc:docMk/>
            <pc:sldMk cId="206435519" sldId="259"/>
            <ac:spMk id="3" creationId="{3E4FB24D-9F92-8ECC-DD36-F48AEABA7499}"/>
          </ac:spMkLst>
        </pc:spChg>
      </pc:sldChg>
      <pc:sldChg chg="modSp">
        <pc:chgData name="Nicola Hurst" userId="S::nhurst@northburnprimary.co.uk::14e14c82-62ee-44cf-bcb8-8c8599c6ffd8" providerId="AD" clId="Web-{C2E2C0BF-8B76-0573-E4D8-25FACAF4134D}" dt="2022-09-06T15:03:45.874" v="140" actId="20577"/>
        <pc:sldMkLst>
          <pc:docMk/>
          <pc:sldMk cId="886499100" sldId="271"/>
        </pc:sldMkLst>
        <pc:spChg chg="mod">
          <ac:chgData name="Nicola Hurst" userId="S::nhurst@northburnprimary.co.uk::14e14c82-62ee-44cf-bcb8-8c8599c6ffd8" providerId="AD" clId="Web-{C2E2C0BF-8B76-0573-E4D8-25FACAF4134D}" dt="2022-09-06T15:03:45.874" v="140" actId="20577"/>
          <ac:spMkLst>
            <pc:docMk/>
            <pc:sldMk cId="886499100" sldId="271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6B298B9-AA3F-4E48-9ADE-DD1A49F40A9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8A6362C-DAA2-46F0-8F9D-238EA1E6FD2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998728 w 12192000"/>
              <a:gd name="connsiteY0" fmla="*/ 3612739 h 6858000"/>
              <a:gd name="connsiteX1" fmla="*/ 2014976 w 12192000"/>
              <a:gd name="connsiteY1" fmla="*/ 3645485 h 6858000"/>
              <a:gd name="connsiteX2" fmla="*/ 1987764 w 12192000"/>
              <a:gd name="connsiteY2" fmla="*/ 3715075 h 6858000"/>
              <a:gd name="connsiteX3" fmla="*/ 1970583 w 12192000"/>
              <a:gd name="connsiteY3" fmla="*/ 3648007 h 6858000"/>
              <a:gd name="connsiteX4" fmla="*/ 1968718 w 12192000"/>
              <a:gd name="connsiteY4" fmla="*/ 3632235 h 6858000"/>
              <a:gd name="connsiteX5" fmla="*/ 1979288 w 12192000"/>
              <a:gd name="connsiteY5" fmla="*/ 3624964 h 6858000"/>
              <a:gd name="connsiteX6" fmla="*/ 1998728 w 12192000"/>
              <a:gd name="connsiteY6" fmla="*/ 3612739 h 6858000"/>
              <a:gd name="connsiteX7" fmla="*/ 1955875 w 12192000"/>
              <a:gd name="connsiteY7" fmla="*/ 3516632 h 6858000"/>
              <a:gd name="connsiteX8" fmla="*/ 1956461 w 12192000"/>
              <a:gd name="connsiteY8" fmla="*/ 3521046 h 6858000"/>
              <a:gd name="connsiteX9" fmla="*/ 1965292 w 12192000"/>
              <a:gd name="connsiteY9" fmla="*/ 3603273 h 6858000"/>
              <a:gd name="connsiteX10" fmla="*/ 1968718 w 12192000"/>
              <a:gd name="connsiteY10" fmla="*/ 3632235 h 6858000"/>
              <a:gd name="connsiteX11" fmla="*/ 1963908 w 12192000"/>
              <a:gd name="connsiteY11" fmla="*/ 3635544 h 6858000"/>
              <a:gd name="connsiteX12" fmla="*/ 1955653 w 12192000"/>
              <a:gd name="connsiteY12" fmla="*/ 3635212 h 6858000"/>
              <a:gd name="connsiteX13" fmla="*/ 1954172 w 12192000"/>
              <a:gd name="connsiteY13" fmla="*/ 3607075 h 6858000"/>
              <a:gd name="connsiteX14" fmla="*/ 1951958 w 12192000"/>
              <a:gd name="connsiteY14" fmla="*/ 3553088 h 6858000"/>
              <a:gd name="connsiteX15" fmla="*/ 1951483 w 12192000"/>
              <a:gd name="connsiteY15" fmla="*/ 3534997 h 6858000"/>
              <a:gd name="connsiteX16" fmla="*/ 9184139 w 12192000"/>
              <a:gd name="connsiteY16" fmla="*/ 1751373 h 6858000"/>
              <a:gd name="connsiteX17" fmla="*/ 9188600 w 12192000"/>
              <a:gd name="connsiteY17" fmla="*/ 1756725 h 6858000"/>
              <a:gd name="connsiteX18" fmla="*/ 9161388 w 12192000"/>
              <a:gd name="connsiteY18" fmla="*/ 1779476 h 6858000"/>
              <a:gd name="connsiteX19" fmla="*/ 9129269 w 12192000"/>
              <a:gd name="connsiteY19" fmla="*/ 1788844 h 6858000"/>
              <a:gd name="connsiteX20" fmla="*/ 9184139 w 12192000"/>
              <a:gd name="connsiteY20" fmla="*/ 1751373 h 6858000"/>
              <a:gd name="connsiteX21" fmla="*/ 8855814 w 12192000"/>
              <a:gd name="connsiteY21" fmla="*/ 1125503 h 6858000"/>
              <a:gd name="connsiteX22" fmla="*/ 8531505 w 12192000"/>
              <a:gd name="connsiteY22" fmla="*/ 1356134 h 6858000"/>
              <a:gd name="connsiteX23" fmla="*/ 8526597 w 12192000"/>
              <a:gd name="connsiteY23" fmla="*/ 1350781 h 6858000"/>
              <a:gd name="connsiteX24" fmla="*/ 8855814 w 12192000"/>
              <a:gd name="connsiteY24" fmla="*/ 1125503 h 6858000"/>
              <a:gd name="connsiteX25" fmla="*/ 3255597 w 12192000"/>
              <a:gd name="connsiteY25" fmla="*/ 1016302 h 6858000"/>
              <a:gd name="connsiteX26" fmla="*/ 3252884 w 12192000"/>
              <a:gd name="connsiteY26" fmla="*/ 1018887 h 6858000"/>
              <a:gd name="connsiteX27" fmla="*/ 3250417 w 12192000"/>
              <a:gd name="connsiteY27" fmla="*/ 1017988 h 6858000"/>
              <a:gd name="connsiteX28" fmla="*/ 9562593 w 12192000"/>
              <a:gd name="connsiteY28" fmla="*/ 181849 h 6858000"/>
              <a:gd name="connsiteX29" fmla="*/ 9550382 w 12192000"/>
              <a:gd name="connsiteY29" fmla="*/ 186031 h 6858000"/>
              <a:gd name="connsiteX30" fmla="*/ 9486143 w 12192000"/>
              <a:gd name="connsiteY30" fmla="*/ 255175 h 6858000"/>
              <a:gd name="connsiteX31" fmla="*/ 9454471 w 12192000"/>
              <a:gd name="connsiteY31" fmla="*/ 262313 h 6858000"/>
              <a:gd name="connsiteX32" fmla="*/ 9405847 w 12192000"/>
              <a:gd name="connsiteY32" fmla="*/ 265436 h 6858000"/>
              <a:gd name="connsiteX33" fmla="*/ 9374174 w 12192000"/>
              <a:gd name="connsiteY33" fmla="*/ 312721 h 6858000"/>
              <a:gd name="connsiteX34" fmla="*/ 9235886 w 12192000"/>
              <a:gd name="connsiteY34" fmla="*/ 393018 h 6858000"/>
              <a:gd name="connsiteX35" fmla="*/ 9293432 w 12192000"/>
              <a:gd name="connsiteY35" fmla="*/ 372945 h 6858000"/>
              <a:gd name="connsiteX36" fmla="*/ 9306368 w 12192000"/>
              <a:gd name="connsiteY36" fmla="*/ 349747 h 6858000"/>
              <a:gd name="connsiteX37" fmla="*/ 9308153 w 12192000"/>
              <a:gd name="connsiteY37" fmla="*/ 316736 h 6858000"/>
              <a:gd name="connsiteX38" fmla="*/ 9376406 w 12192000"/>
              <a:gd name="connsiteY38" fmla="*/ 260083 h 6858000"/>
              <a:gd name="connsiteX39" fmla="*/ 9391126 w 12192000"/>
              <a:gd name="connsiteY39" fmla="*/ 251160 h 6858000"/>
              <a:gd name="connsiteX40" fmla="*/ 9399602 w 12192000"/>
              <a:gd name="connsiteY40" fmla="*/ 233317 h 6858000"/>
              <a:gd name="connsiteX41" fmla="*/ 9381312 w 12192000"/>
              <a:gd name="connsiteY41" fmla="*/ 220380 h 6858000"/>
              <a:gd name="connsiteX42" fmla="*/ 9358115 w 12192000"/>
              <a:gd name="connsiteY42" fmla="*/ 219934 h 6858000"/>
              <a:gd name="connsiteX43" fmla="*/ 9277818 w 12192000"/>
              <a:gd name="connsiteY43" fmla="*/ 261867 h 6858000"/>
              <a:gd name="connsiteX44" fmla="*/ 9050311 w 12192000"/>
              <a:gd name="connsiteY44" fmla="*/ 470639 h 6858000"/>
              <a:gd name="connsiteX45" fmla="*/ 8804067 w 12192000"/>
              <a:gd name="connsiteY45" fmla="*/ 657552 h 6858000"/>
              <a:gd name="connsiteX46" fmla="*/ 8216563 w 12192000"/>
              <a:gd name="connsiteY46" fmla="*/ 1067511 h 6858000"/>
              <a:gd name="connsiteX47" fmla="*/ 7204377 w 12192000"/>
              <a:gd name="connsiteY47" fmla="*/ 1356580 h 6858000"/>
              <a:gd name="connsiteX48" fmla="*/ 6221188 w 12192000"/>
              <a:gd name="connsiteY48" fmla="*/ 1405651 h 6858000"/>
              <a:gd name="connsiteX49" fmla="*/ 6081116 w 12192000"/>
              <a:gd name="connsiteY49" fmla="*/ 1413234 h 6858000"/>
              <a:gd name="connsiteX50" fmla="*/ 3680242 w 12192000"/>
              <a:gd name="connsiteY50" fmla="*/ 1085356 h 6858000"/>
              <a:gd name="connsiteX51" fmla="*/ 3335857 w 12192000"/>
              <a:gd name="connsiteY51" fmla="*/ 981416 h 6858000"/>
              <a:gd name="connsiteX52" fmla="*/ 3277977 w 12192000"/>
              <a:gd name="connsiteY52" fmla="*/ 1009017 h 6858000"/>
              <a:gd name="connsiteX53" fmla="*/ 3255597 w 12192000"/>
              <a:gd name="connsiteY53" fmla="*/ 1016302 h 6858000"/>
              <a:gd name="connsiteX54" fmla="*/ 3260022 w 12192000"/>
              <a:gd name="connsiteY54" fmla="*/ 1012084 h 6858000"/>
              <a:gd name="connsiteX55" fmla="*/ 3260468 w 12192000"/>
              <a:gd name="connsiteY55" fmla="*/ 1000598 h 6858000"/>
              <a:gd name="connsiteX56" fmla="*/ 3226565 w 12192000"/>
              <a:gd name="connsiteY56" fmla="*/ 956880 h 6858000"/>
              <a:gd name="connsiteX57" fmla="*/ 3162773 w 12192000"/>
              <a:gd name="connsiteY57" fmla="*/ 937252 h 6858000"/>
              <a:gd name="connsiteX58" fmla="*/ 3131101 w 12192000"/>
              <a:gd name="connsiteY58" fmla="*/ 953757 h 6858000"/>
              <a:gd name="connsiteX59" fmla="*/ 3089615 w 12192000"/>
              <a:gd name="connsiteY59" fmla="*/ 972493 h 6858000"/>
              <a:gd name="connsiteX60" fmla="*/ 2893779 w 12192000"/>
              <a:gd name="connsiteY60" fmla="*/ 842681 h 6858000"/>
              <a:gd name="connsiteX61" fmla="*/ 2759952 w 12192000"/>
              <a:gd name="connsiteY61" fmla="*/ 749000 h 6858000"/>
              <a:gd name="connsiteX62" fmla="*/ 2733632 w 12192000"/>
              <a:gd name="connsiteY62" fmla="*/ 739187 h 6858000"/>
              <a:gd name="connsiteX63" fmla="*/ 2723372 w 12192000"/>
              <a:gd name="connsiteY63" fmla="*/ 765506 h 6858000"/>
              <a:gd name="connsiteX64" fmla="*/ 2748353 w 12192000"/>
              <a:gd name="connsiteY64" fmla="*/ 806101 h 6858000"/>
              <a:gd name="connsiteX65" fmla="*/ 2710882 w 12192000"/>
              <a:gd name="connsiteY65" fmla="*/ 890859 h 6858000"/>
              <a:gd name="connsiteX66" fmla="*/ 2532890 w 12192000"/>
              <a:gd name="connsiteY66" fmla="*/ 894873 h 6858000"/>
              <a:gd name="connsiteX67" fmla="*/ 2513708 w 12192000"/>
              <a:gd name="connsiteY67" fmla="*/ 921639 h 6858000"/>
              <a:gd name="connsiteX68" fmla="*/ 2511032 w 12192000"/>
              <a:gd name="connsiteY68" fmla="*/ 1038515 h 6858000"/>
              <a:gd name="connsiteX69" fmla="*/ 2503448 w 12192000"/>
              <a:gd name="connsiteY69" fmla="*/ 1067511 h 6858000"/>
              <a:gd name="connsiteX70" fmla="*/ 2485157 w 12192000"/>
              <a:gd name="connsiteY70" fmla="*/ 1194648 h 6858000"/>
              <a:gd name="connsiteX71" fmla="*/ 2394602 w 12192000"/>
              <a:gd name="connsiteY71" fmla="*/ 1391375 h 6858000"/>
              <a:gd name="connsiteX72" fmla="*/ 2298245 w 12192000"/>
              <a:gd name="connsiteY72" fmla="*/ 1511374 h 6858000"/>
              <a:gd name="connsiteX73" fmla="*/ 2286201 w 12192000"/>
              <a:gd name="connsiteY73" fmla="*/ 1543493 h 6858000"/>
              <a:gd name="connsiteX74" fmla="*/ 2264789 w 12192000"/>
              <a:gd name="connsiteY74" fmla="*/ 1668400 h 6858000"/>
              <a:gd name="connsiteX75" fmla="*/ 2274156 w 12192000"/>
              <a:gd name="connsiteY75" fmla="*/ 1693827 h 6858000"/>
              <a:gd name="connsiteX76" fmla="*/ 2316535 w 12192000"/>
              <a:gd name="connsiteY76" fmla="*/ 1723714 h 6858000"/>
              <a:gd name="connsiteX77" fmla="*/ 2352223 w 12192000"/>
              <a:gd name="connsiteY77" fmla="*/ 1797320 h 6858000"/>
              <a:gd name="connsiteX78" fmla="*/ 2420922 w 12192000"/>
              <a:gd name="connsiteY78" fmla="*/ 1903044 h 6858000"/>
              <a:gd name="connsiteX79" fmla="*/ 2454378 w 12192000"/>
              <a:gd name="connsiteY79" fmla="*/ 1932933 h 6858000"/>
              <a:gd name="connsiteX80" fmla="*/ 2429397 w 12192000"/>
              <a:gd name="connsiteY80" fmla="*/ 1955683 h 6858000"/>
              <a:gd name="connsiteX81" fmla="*/ 2345531 w 12192000"/>
              <a:gd name="connsiteY81" fmla="*/ 2099325 h 6858000"/>
              <a:gd name="connsiteX82" fmla="*/ 2471776 w 12192000"/>
              <a:gd name="connsiteY82" fmla="*/ 2249659 h 6858000"/>
              <a:gd name="connsiteX83" fmla="*/ 2536904 w 12192000"/>
              <a:gd name="connsiteY83" fmla="*/ 2293822 h 6858000"/>
              <a:gd name="connsiteX84" fmla="*/ 2411552 w 12192000"/>
              <a:gd name="connsiteY84" fmla="*/ 2308990 h 6858000"/>
              <a:gd name="connsiteX85" fmla="*/ 2367836 w 12192000"/>
              <a:gd name="connsiteY85" fmla="*/ 2371888 h 6858000"/>
              <a:gd name="connsiteX86" fmla="*/ 2348654 w 12192000"/>
              <a:gd name="connsiteY86" fmla="*/ 2403561 h 6858000"/>
              <a:gd name="connsiteX87" fmla="*/ 2230439 w 12192000"/>
              <a:gd name="connsiteY87" fmla="*/ 2599842 h 6858000"/>
              <a:gd name="connsiteX88" fmla="*/ 2250067 w 12192000"/>
              <a:gd name="connsiteY88" fmla="*/ 2654712 h 6858000"/>
              <a:gd name="connsiteX89" fmla="*/ 2447240 w 12192000"/>
              <a:gd name="connsiteY89" fmla="*/ 2920137 h 6858000"/>
              <a:gd name="connsiteX90" fmla="*/ 2237577 w 12192000"/>
              <a:gd name="connsiteY90" fmla="*/ 2994189 h 6858000"/>
              <a:gd name="connsiteX91" fmla="*/ 2225086 w 12192000"/>
              <a:gd name="connsiteY91" fmla="*/ 3119541 h 6858000"/>
              <a:gd name="connsiteX92" fmla="*/ 2118023 w 12192000"/>
              <a:gd name="connsiteY92" fmla="*/ 3260060 h 6858000"/>
              <a:gd name="connsiteX93" fmla="*/ 1964679 w 12192000"/>
              <a:gd name="connsiteY93" fmla="*/ 3479817 h 6858000"/>
              <a:gd name="connsiteX94" fmla="*/ 1955875 w 12192000"/>
              <a:gd name="connsiteY94" fmla="*/ 3516632 h 6858000"/>
              <a:gd name="connsiteX95" fmla="*/ 1953287 w 12192000"/>
              <a:gd name="connsiteY95" fmla="*/ 3497155 h 6858000"/>
              <a:gd name="connsiteX96" fmla="*/ 1951185 w 12192000"/>
              <a:gd name="connsiteY96" fmla="*/ 3493814 h 6858000"/>
              <a:gd name="connsiteX97" fmla="*/ 1950905 w 12192000"/>
              <a:gd name="connsiteY97" fmla="*/ 3512985 h 6858000"/>
              <a:gd name="connsiteX98" fmla="*/ 1951483 w 12192000"/>
              <a:gd name="connsiteY98" fmla="*/ 3534997 h 6858000"/>
              <a:gd name="connsiteX99" fmla="*/ 1947593 w 12192000"/>
              <a:gd name="connsiteY99" fmla="*/ 3551262 h 6858000"/>
              <a:gd name="connsiteX100" fmla="*/ 1952901 w 12192000"/>
              <a:gd name="connsiteY100" fmla="*/ 3635101 h 6858000"/>
              <a:gd name="connsiteX101" fmla="*/ 1955653 w 12192000"/>
              <a:gd name="connsiteY101" fmla="*/ 3635212 h 6858000"/>
              <a:gd name="connsiteX102" fmla="*/ 1957374 w 12192000"/>
              <a:gd name="connsiteY102" fmla="*/ 3667901 h 6858000"/>
              <a:gd name="connsiteX103" fmla="*/ 1976612 w 12192000"/>
              <a:gd name="connsiteY103" fmla="*/ 3838643 h 6858000"/>
              <a:gd name="connsiteX104" fmla="*/ 2155495 w 12192000"/>
              <a:gd name="connsiteY104" fmla="*/ 4074180 h 6858000"/>
              <a:gd name="connsiteX105" fmla="*/ 2302706 w 12192000"/>
              <a:gd name="connsiteY105" fmla="*/ 4167860 h 6858000"/>
              <a:gd name="connsiteX106" fmla="*/ 2638168 w 12192000"/>
              <a:gd name="connsiteY106" fmla="*/ 4593433 h 6858000"/>
              <a:gd name="connsiteX107" fmla="*/ 2743893 w 12192000"/>
              <a:gd name="connsiteY107" fmla="*/ 4731276 h 6858000"/>
              <a:gd name="connsiteX108" fmla="*/ 2665826 w 12192000"/>
              <a:gd name="connsiteY108" fmla="*/ 4780346 h 6858000"/>
              <a:gd name="connsiteX109" fmla="*/ 2815268 w 12192000"/>
              <a:gd name="connsiteY109" fmla="*/ 4924880 h 6858000"/>
              <a:gd name="connsiteX110" fmla="*/ 2991474 w 12192000"/>
              <a:gd name="connsiteY110" fmla="*/ 5085474 h 6858000"/>
              <a:gd name="connsiteX111" fmla="*/ 6494644 w 12192000"/>
              <a:gd name="connsiteY111" fmla="*/ 6212306 h 6858000"/>
              <a:gd name="connsiteX112" fmla="*/ 8314257 w 12192000"/>
              <a:gd name="connsiteY112" fmla="*/ 5863906 h 6858000"/>
              <a:gd name="connsiteX113" fmla="*/ 8832618 w 12192000"/>
              <a:gd name="connsiteY113" fmla="*/ 5651566 h 6858000"/>
              <a:gd name="connsiteX114" fmla="*/ 9009270 w 12192000"/>
              <a:gd name="connsiteY114" fmla="*/ 5457516 h 6858000"/>
              <a:gd name="connsiteX115" fmla="*/ 9071277 w 12192000"/>
              <a:gd name="connsiteY115" fmla="*/ 5403093 h 6858000"/>
              <a:gd name="connsiteX116" fmla="*/ 9225625 w 12192000"/>
              <a:gd name="connsiteY116" fmla="*/ 5332164 h 6858000"/>
              <a:gd name="connsiteX117" fmla="*/ 9495066 w 12192000"/>
              <a:gd name="connsiteY117" fmla="*/ 5178707 h 6858000"/>
              <a:gd name="connsiteX118" fmla="*/ 9396033 w 12192000"/>
              <a:gd name="connsiteY118" fmla="*/ 5143912 h 6858000"/>
              <a:gd name="connsiteX119" fmla="*/ 9111425 w 12192000"/>
              <a:gd name="connsiteY119" fmla="*/ 5236700 h 6858000"/>
              <a:gd name="connsiteX120" fmla="*/ 8904438 w 12192000"/>
              <a:gd name="connsiteY120" fmla="*/ 5261234 h 6858000"/>
              <a:gd name="connsiteX121" fmla="*/ 9196183 w 12192000"/>
              <a:gd name="connsiteY121" fmla="*/ 5098857 h 6858000"/>
              <a:gd name="connsiteX122" fmla="*/ 9478560 w 12192000"/>
              <a:gd name="connsiteY122" fmla="*/ 4887855 h 6858000"/>
              <a:gd name="connsiteX123" fmla="*/ 9260867 w 12192000"/>
              <a:gd name="connsiteY123" fmla="*/ 4928449 h 6858000"/>
              <a:gd name="connsiteX124" fmla="*/ 9251499 w 12192000"/>
              <a:gd name="connsiteY124" fmla="*/ 4899899 h 6858000"/>
              <a:gd name="connsiteX125" fmla="*/ 9440197 w 12192000"/>
              <a:gd name="connsiteY125" fmla="*/ 4648749 h 6858000"/>
              <a:gd name="connsiteX126" fmla="*/ 9533430 w 12192000"/>
              <a:gd name="connsiteY126" fmla="*/ 4547485 h 6858000"/>
              <a:gd name="connsiteX127" fmla="*/ 9953203 w 12192000"/>
              <a:gd name="connsiteY127" fmla="*/ 4242804 h 6858000"/>
              <a:gd name="connsiteX128" fmla="*/ 9555288 w 12192000"/>
              <a:gd name="connsiteY128" fmla="*/ 4378862 h 6858000"/>
              <a:gd name="connsiteX129" fmla="*/ 9966586 w 12192000"/>
              <a:gd name="connsiteY129" fmla="*/ 4082655 h 6858000"/>
              <a:gd name="connsiteX130" fmla="*/ 10165990 w 12192000"/>
              <a:gd name="connsiteY130" fmla="*/ 3973363 h 6858000"/>
              <a:gd name="connsiteX131" fmla="*/ 10216399 w 12192000"/>
              <a:gd name="connsiteY131" fmla="*/ 3908679 h 6858000"/>
              <a:gd name="connsiteX132" fmla="*/ 10127626 w 12192000"/>
              <a:gd name="connsiteY132" fmla="*/ 3894850 h 6858000"/>
              <a:gd name="connsiteX133" fmla="*/ 9855955 w 12192000"/>
              <a:gd name="connsiteY133" fmla="*/ 3919832 h 6858000"/>
              <a:gd name="connsiteX134" fmla="*/ 10191863 w 12192000"/>
              <a:gd name="connsiteY134" fmla="*/ 3720428 h 6858000"/>
              <a:gd name="connsiteX135" fmla="*/ 9940267 w 12192000"/>
              <a:gd name="connsiteY135" fmla="*/ 3751209 h 6858000"/>
              <a:gd name="connsiteX136" fmla="*/ 9867999 w 12192000"/>
              <a:gd name="connsiteY136" fmla="*/ 3672696 h 6858000"/>
              <a:gd name="connsiteX137" fmla="*/ 9751124 w 12192000"/>
              <a:gd name="connsiteY137" fmla="*/ 3546005 h 6858000"/>
              <a:gd name="connsiteX138" fmla="*/ 9670381 w 12192000"/>
              <a:gd name="connsiteY138" fmla="*/ 3475523 h 6858000"/>
              <a:gd name="connsiteX139" fmla="*/ 9636477 w 12192000"/>
              <a:gd name="connsiteY139" fmla="*/ 3253369 h 6858000"/>
              <a:gd name="connsiteX140" fmla="*/ 9706514 w 12192000"/>
              <a:gd name="connsiteY140" fmla="*/ 3010694 h 6858000"/>
              <a:gd name="connsiteX141" fmla="*/ 9895211 w 12192000"/>
              <a:gd name="connsiteY141" fmla="*/ 2888019 h 6858000"/>
              <a:gd name="connsiteX142" fmla="*/ 9840788 w 12192000"/>
              <a:gd name="connsiteY142" fmla="*/ 2750175 h 6858000"/>
              <a:gd name="connsiteX143" fmla="*/ 9439750 w 12192000"/>
              <a:gd name="connsiteY143" fmla="*/ 2834041 h 6858000"/>
              <a:gd name="connsiteX144" fmla="*/ 10040191 w 12192000"/>
              <a:gd name="connsiteY144" fmla="*/ 2389286 h 6858000"/>
              <a:gd name="connsiteX145" fmla="*/ 9939374 w 12192000"/>
              <a:gd name="connsiteY145" fmla="*/ 2373227 h 6858000"/>
              <a:gd name="connsiteX146" fmla="*/ 9943389 w 12192000"/>
              <a:gd name="connsiteY146" fmla="*/ 2347353 h 6858000"/>
              <a:gd name="connsiteX147" fmla="*/ 9937144 w 12192000"/>
              <a:gd name="connsiteY147" fmla="*/ 2189436 h 6858000"/>
              <a:gd name="connsiteX148" fmla="*/ 9920638 w 12192000"/>
              <a:gd name="connsiteY148" fmla="*/ 2116723 h 6858000"/>
              <a:gd name="connsiteX149" fmla="*/ 9947404 w 12192000"/>
              <a:gd name="connsiteY149" fmla="*/ 2033304 h 6858000"/>
              <a:gd name="connsiteX150" fmla="*/ 9497296 w 12192000"/>
              <a:gd name="connsiteY150" fmla="*/ 2182299 h 6858000"/>
              <a:gd name="connsiteX151" fmla="*/ 9144883 w 12192000"/>
              <a:gd name="connsiteY151" fmla="*/ 2211295 h 6858000"/>
              <a:gd name="connsiteX152" fmla="*/ 9155589 w 12192000"/>
              <a:gd name="connsiteY152" fmla="*/ 2201927 h 6858000"/>
              <a:gd name="connsiteX153" fmla="*/ 9322428 w 12192000"/>
              <a:gd name="connsiteY153" fmla="*/ 1998954 h 6858000"/>
              <a:gd name="connsiteX154" fmla="*/ 9329119 w 12192000"/>
              <a:gd name="connsiteY154" fmla="*/ 1994047 h 6858000"/>
              <a:gd name="connsiteX155" fmla="*/ 9360345 w 12192000"/>
              <a:gd name="connsiteY155" fmla="*/ 1961483 h 6858000"/>
              <a:gd name="connsiteX156" fmla="*/ 9392465 w 12192000"/>
              <a:gd name="connsiteY156" fmla="*/ 1928918 h 6858000"/>
              <a:gd name="connsiteX157" fmla="*/ 9397371 w 12192000"/>
              <a:gd name="connsiteY157" fmla="*/ 1928025 h 6858000"/>
              <a:gd name="connsiteX158" fmla="*/ 9441534 w 12192000"/>
              <a:gd name="connsiteY158" fmla="*/ 1864680 h 6858000"/>
              <a:gd name="connsiteX159" fmla="*/ 9453133 w 12192000"/>
              <a:gd name="connsiteY159" fmla="*/ 1821855 h 6858000"/>
              <a:gd name="connsiteX160" fmla="*/ 9500865 w 12192000"/>
              <a:gd name="connsiteY160" fmla="*/ 1774123 h 6858000"/>
              <a:gd name="connsiteX161" fmla="*/ 9549935 w 12192000"/>
              <a:gd name="connsiteY161" fmla="*/ 1729961 h 6858000"/>
              <a:gd name="connsiteX162" fmla="*/ 9670381 w 12192000"/>
              <a:gd name="connsiteY162" fmla="*/ 1692042 h 6858000"/>
              <a:gd name="connsiteX163" fmla="*/ 9750231 w 12192000"/>
              <a:gd name="connsiteY163" fmla="*/ 1622006 h 6858000"/>
              <a:gd name="connsiteX164" fmla="*/ 9652537 w 12192000"/>
              <a:gd name="connsiteY164" fmla="*/ 1642080 h 6858000"/>
              <a:gd name="connsiteX165" fmla="*/ 9740417 w 12192000"/>
              <a:gd name="connsiteY165" fmla="*/ 1563121 h 6858000"/>
              <a:gd name="connsiteX166" fmla="*/ 9789041 w 12192000"/>
              <a:gd name="connsiteY166" fmla="*/ 1483271 h 6858000"/>
              <a:gd name="connsiteX167" fmla="*/ 9783687 w 12192000"/>
              <a:gd name="connsiteY167" fmla="*/ 1460966 h 6858000"/>
              <a:gd name="connsiteX168" fmla="*/ 9760491 w 12192000"/>
              <a:gd name="connsiteY168" fmla="*/ 1464534 h 6858000"/>
              <a:gd name="connsiteX169" fmla="*/ 9677518 w 12192000"/>
              <a:gd name="connsiteY169" fmla="*/ 1524757 h 6858000"/>
              <a:gd name="connsiteX170" fmla="*/ 9570010 w 12192000"/>
              <a:gd name="connsiteY170" fmla="*/ 1606839 h 6858000"/>
              <a:gd name="connsiteX171" fmla="*/ 9733726 w 12192000"/>
              <a:gd name="connsiteY171" fmla="*/ 1455166 h 6858000"/>
              <a:gd name="connsiteX172" fmla="*/ 9851495 w 12192000"/>
              <a:gd name="connsiteY172" fmla="*/ 1345427 h 6858000"/>
              <a:gd name="connsiteX173" fmla="*/ 9876922 w 12192000"/>
              <a:gd name="connsiteY173" fmla="*/ 1273161 h 6858000"/>
              <a:gd name="connsiteX174" fmla="*/ 9866661 w 12192000"/>
              <a:gd name="connsiteY174" fmla="*/ 1254870 h 6858000"/>
              <a:gd name="connsiteX175" fmla="*/ 9848372 w 12192000"/>
              <a:gd name="connsiteY175" fmla="*/ 1264238 h 6858000"/>
              <a:gd name="connsiteX176" fmla="*/ 9832313 w 12192000"/>
              <a:gd name="connsiteY176" fmla="*/ 1281636 h 6858000"/>
              <a:gd name="connsiteX177" fmla="*/ 9659674 w 12192000"/>
              <a:gd name="connsiteY177" fmla="*/ 1419479 h 6858000"/>
              <a:gd name="connsiteX178" fmla="*/ 9405847 w 12192000"/>
              <a:gd name="connsiteY178" fmla="*/ 1608623 h 6858000"/>
              <a:gd name="connsiteX179" fmla="*/ 9303246 w 12192000"/>
              <a:gd name="connsiteY179" fmla="*/ 1646987 h 6858000"/>
              <a:gd name="connsiteX180" fmla="*/ 9589192 w 12192000"/>
              <a:gd name="connsiteY180" fmla="*/ 1389145 h 6858000"/>
              <a:gd name="connsiteX181" fmla="*/ 9803762 w 12192000"/>
              <a:gd name="connsiteY181" fmla="*/ 1078218 h 6858000"/>
              <a:gd name="connsiteX182" fmla="*/ 9830974 w 12192000"/>
              <a:gd name="connsiteY182" fmla="*/ 1055913 h 6858000"/>
              <a:gd name="connsiteX183" fmla="*/ 9839896 w 12192000"/>
              <a:gd name="connsiteY183" fmla="*/ 1042084 h 6858000"/>
              <a:gd name="connsiteX184" fmla="*/ 9893427 w 12192000"/>
              <a:gd name="connsiteY184" fmla="*/ 933683 h 6858000"/>
              <a:gd name="connsiteX185" fmla="*/ 9897441 w 12192000"/>
              <a:gd name="connsiteY185" fmla="*/ 906472 h 6858000"/>
              <a:gd name="connsiteX186" fmla="*/ 9892535 w 12192000"/>
              <a:gd name="connsiteY186" fmla="*/ 856509 h 6858000"/>
              <a:gd name="connsiteX187" fmla="*/ 9906364 w 12192000"/>
              <a:gd name="connsiteY187" fmla="*/ 826622 h 6858000"/>
              <a:gd name="connsiteX188" fmla="*/ 9906809 w 12192000"/>
              <a:gd name="connsiteY188" fmla="*/ 806993 h 6858000"/>
              <a:gd name="connsiteX189" fmla="*/ 9884505 w 12192000"/>
              <a:gd name="connsiteY189" fmla="*/ 807440 h 6858000"/>
              <a:gd name="connsiteX190" fmla="*/ 9821160 w 12192000"/>
              <a:gd name="connsiteY190" fmla="*/ 874800 h 6858000"/>
              <a:gd name="connsiteX191" fmla="*/ 9787256 w 12192000"/>
              <a:gd name="connsiteY191" fmla="*/ 881491 h 6858000"/>
              <a:gd name="connsiteX192" fmla="*/ 9746216 w 12192000"/>
              <a:gd name="connsiteY192" fmla="*/ 880152 h 6858000"/>
              <a:gd name="connsiteX193" fmla="*/ 9730603 w 12192000"/>
              <a:gd name="connsiteY193" fmla="*/ 901118 h 6858000"/>
              <a:gd name="connsiteX194" fmla="*/ 9640046 w 12192000"/>
              <a:gd name="connsiteY194" fmla="*/ 998813 h 6858000"/>
              <a:gd name="connsiteX195" fmla="*/ 9575363 w 12192000"/>
              <a:gd name="connsiteY195" fmla="*/ 1010412 h 6858000"/>
              <a:gd name="connsiteX196" fmla="*/ 9626217 w 12192000"/>
              <a:gd name="connsiteY196" fmla="*/ 994352 h 6858000"/>
              <a:gd name="connsiteX197" fmla="*/ 9638707 w 12192000"/>
              <a:gd name="connsiteY197" fmla="*/ 966694 h 6858000"/>
              <a:gd name="connsiteX198" fmla="*/ 9638707 w 12192000"/>
              <a:gd name="connsiteY198" fmla="*/ 942606 h 6858000"/>
              <a:gd name="connsiteX199" fmla="*/ 9710975 w 12192000"/>
              <a:gd name="connsiteY199" fmla="*/ 881491 h 6858000"/>
              <a:gd name="connsiteX200" fmla="*/ 9717666 w 12192000"/>
              <a:gd name="connsiteY200" fmla="*/ 878367 h 6858000"/>
              <a:gd name="connsiteX201" fmla="*/ 9732387 w 12192000"/>
              <a:gd name="connsiteY201" fmla="*/ 856509 h 6858000"/>
              <a:gd name="connsiteX202" fmla="*/ 9706960 w 12192000"/>
              <a:gd name="connsiteY202" fmla="*/ 840896 h 6858000"/>
              <a:gd name="connsiteX203" fmla="*/ 9640492 w 12192000"/>
              <a:gd name="connsiteY203" fmla="*/ 861417 h 6858000"/>
              <a:gd name="connsiteX204" fmla="*/ 9512463 w 12192000"/>
              <a:gd name="connsiteY204" fmla="*/ 968925 h 6858000"/>
              <a:gd name="connsiteX205" fmla="*/ 9328673 w 12192000"/>
              <a:gd name="connsiteY205" fmla="*/ 1138886 h 6858000"/>
              <a:gd name="connsiteX206" fmla="*/ 8716634 w 12192000"/>
              <a:gd name="connsiteY206" fmla="*/ 1580073 h 6858000"/>
              <a:gd name="connsiteX207" fmla="*/ 8480649 w 12192000"/>
              <a:gd name="connsiteY207" fmla="*/ 1729961 h 6858000"/>
              <a:gd name="connsiteX208" fmla="*/ 8479312 w 12192000"/>
              <a:gd name="connsiteY208" fmla="*/ 1722377 h 6858000"/>
              <a:gd name="connsiteX209" fmla="*/ 8479312 w 12192000"/>
              <a:gd name="connsiteY209" fmla="*/ 1715239 h 6858000"/>
              <a:gd name="connsiteX210" fmla="*/ 8645704 w 12192000"/>
              <a:gd name="connsiteY210" fmla="*/ 1615314 h 6858000"/>
              <a:gd name="connsiteX211" fmla="*/ 9002133 w 12192000"/>
              <a:gd name="connsiteY211" fmla="*/ 1314647 h 6858000"/>
              <a:gd name="connsiteX212" fmla="*/ 9033805 w 12192000"/>
              <a:gd name="connsiteY212" fmla="*/ 1305280 h 6858000"/>
              <a:gd name="connsiteX213" fmla="*/ 9083322 w 12192000"/>
              <a:gd name="connsiteY213" fmla="*/ 1259778 h 6858000"/>
              <a:gd name="connsiteX214" fmla="*/ 9088228 w 12192000"/>
              <a:gd name="connsiteY214" fmla="*/ 1233458 h 6858000"/>
              <a:gd name="connsiteX215" fmla="*/ 9196629 w 12192000"/>
              <a:gd name="connsiteY215" fmla="*/ 1124611 h 6858000"/>
              <a:gd name="connsiteX216" fmla="*/ 9412538 w 12192000"/>
              <a:gd name="connsiteY216" fmla="*/ 935022 h 6858000"/>
              <a:gd name="connsiteX217" fmla="*/ 9455363 w 12192000"/>
              <a:gd name="connsiteY217" fmla="*/ 864985 h 6858000"/>
              <a:gd name="connsiteX218" fmla="*/ 9448672 w 12192000"/>
              <a:gd name="connsiteY218" fmla="*/ 838220 h 6858000"/>
              <a:gd name="connsiteX219" fmla="*/ 9423691 w 12192000"/>
              <a:gd name="connsiteY219" fmla="*/ 844465 h 6858000"/>
              <a:gd name="connsiteX220" fmla="*/ 9333580 w 12192000"/>
              <a:gd name="connsiteY220" fmla="*/ 910932 h 6858000"/>
              <a:gd name="connsiteX221" fmla="*/ 9241685 w 12192000"/>
              <a:gd name="connsiteY221" fmla="*/ 980077 h 6858000"/>
              <a:gd name="connsiteX222" fmla="*/ 9249715 w 12192000"/>
              <a:gd name="connsiteY222" fmla="*/ 964018 h 6858000"/>
              <a:gd name="connsiteX223" fmla="*/ 9412538 w 12192000"/>
              <a:gd name="connsiteY223" fmla="*/ 823499 h 6858000"/>
              <a:gd name="connsiteX224" fmla="*/ 9528522 w 12192000"/>
              <a:gd name="connsiteY224" fmla="*/ 706176 h 6858000"/>
              <a:gd name="connsiteX225" fmla="*/ 9542798 w 12192000"/>
              <a:gd name="connsiteY225" fmla="*/ 647292 h 6858000"/>
              <a:gd name="connsiteX226" fmla="*/ 9532091 w 12192000"/>
              <a:gd name="connsiteY226" fmla="*/ 631679 h 6858000"/>
              <a:gd name="connsiteX227" fmla="*/ 9516924 w 12192000"/>
              <a:gd name="connsiteY227" fmla="*/ 638370 h 6858000"/>
              <a:gd name="connsiteX228" fmla="*/ 9495512 w 12192000"/>
              <a:gd name="connsiteY228" fmla="*/ 660675 h 6858000"/>
              <a:gd name="connsiteX229" fmla="*/ 9343394 w 12192000"/>
              <a:gd name="connsiteY229" fmla="*/ 781565 h 6858000"/>
              <a:gd name="connsiteX230" fmla="*/ 9090906 w 12192000"/>
              <a:gd name="connsiteY230" fmla="*/ 975617 h 6858000"/>
              <a:gd name="connsiteX231" fmla="*/ 8976705 w 12192000"/>
              <a:gd name="connsiteY231" fmla="*/ 1023348 h 6858000"/>
              <a:gd name="connsiteX232" fmla="*/ 8983397 w 12192000"/>
              <a:gd name="connsiteY232" fmla="*/ 1013981 h 6858000"/>
              <a:gd name="connsiteX233" fmla="*/ 9238116 w 12192000"/>
              <a:gd name="connsiteY233" fmla="*/ 784688 h 6858000"/>
              <a:gd name="connsiteX234" fmla="*/ 9474545 w 12192000"/>
              <a:gd name="connsiteY234" fmla="*/ 446103 h 6858000"/>
              <a:gd name="connsiteX235" fmla="*/ 9486143 w 12192000"/>
              <a:gd name="connsiteY235" fmla="*/ 435843 h 6858000"/>
              <a:gd name="connsiteX236" fmla="*/ 9503541 w 12192000"/>
              <a:gd name="connsiteY236" fmla="*/ 412646 h 6858000"/>
              <a:gd name="connsiteX237" fmla="*/ 9539229 w 12192000"/>
              <a:gd name="connsiteY237" fmla="*/ 325658 h 6858000"/>
              <a:gd name="connsiteX238" fmla="*/ 9554396 w 12192000"/>
              <a:gd name="connsiteY238" fmla="*/ 268558 h 6858000"/>
              <a:gd name="connsiteX239" fmla="*/ 9552612 w 12192000"/>
              <a:gd name="connsiteY239" fmla="*/ 243131 h 6858000"/>
              <a:gd name="connsiteX240" fmla="*/ 9570901 w 12192000"/>
              <a:gd name="connsiteY240" fmla="*/ 207890 h 6858000"/>
              <a:gd name="connsiteX241" fmla="*/ 9574470 w 12192000"/>
              <a:gd name="connsiteY241" fmla="*/ 186031 h 6858000"/>
              <a:gd name="connsiteX242" fmla="*/ 9562593 w 12192000"/>
              <a:gd name="connsiteY242" fmla="*/ 181849 h 6858000"/>
              <a:gd name="connsiteX243" fmla="*/ 0 w 12192000"/>
              <a:gd name="connsiteY243" fmla="*/ 0 h 6858000"/>
              <a:gd name="connsiteX244" fmla="*/ 12192000 w 12192000"/>
              <a:gd name="connsiteY244" fmla="*/ 0 h 6858000"/>
              <a:gd name="connsiteX245" fmla="*/ 12192000 w 12192000"/>
              <a:gd name="connsiteY245" fmla="*/ 6858000 h 6858000"/>
              <a:gd name="connsiteX246" fmla="*/ 0 w 12192000"/>
              <a:gd name="connsiteY24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</a:cxnLst>
            <a:rect l="l" t="t" r="r" b="b"/>
            <a:pathLst>
              <a:path w="12192000" h="6858000">
                <a:moveTo>
                  <a:pt x="1998728" y="3612739"/>
                </a:moveTo>
                <a:cubicBezTo>
                  <a:pt x="2012550" y="3611108"/>
                  <a:pt x="2011630" y="3636451"/>
                  <a:pt x="2014976" y="3645485"/>
                </a:cubicBezTo>
                <a:cubicBezTo>
                  <a:pt x="2026128" y="3674035"/>
                  <a:pt x="2002932" y="3693217"/>
                  <a:pt x="1987764" y="3715075"/>
                </a:cubicBezTo>
                <a:cubicBezTo>
                  <a:pt x="1982076" y="3723105"/>
                  <a:pt x="1976075" y="3690547"/>
                  <a:pt x="1970583" y="3648007"/>
                </a:cubicBezTo>
                <a:lnTo>
                  <a:pt x="1968718" y="3632235"/>
                </a:lnTo>
                <a:lnTo>
                  <a:pt x="1979288" y="3624964"/>
                </a:lnTo>
                <a:cubicBezTo>
                  <a:pt x="1987875" y="3616823"/>
                  <a:pt x="1994121" y="3613282"/>
                  <a:pt x="1998728" y="3612739"/>
                </a:cubicBezTo>
                <a:close/>
                <a:moveTo>
                  <a:pt x="1955875" y="3516632"/>
                </a:moveTo>
                <a:lnTo>
                  <a:pt x="1956461" y="3521046"/>
                </a:lnTo>
                <a:cubicBezTo>
                  <a:pt x="1958894" y="3542312"/>
                  <a:pt x="1961919" y="3572744"/>
                  <a:pt x="1965292" y="3603273"/>
                </a:cubicBezTo>
                <a:lnTo>
                  <a:pt x="1968718" y="3632235"/>
                </a:lnTo>
                <a:lnTo>
                  <a:pt x="1963908" y="3635544"/>
                </a:lnTo>
                <a:lnTo>
                  <a:pt x="1955653" y="3635212"/>
                </a:lnTo>
                <a:lnTo>
                  <a:pt x="1954172" y="3607075"/>
                </a:lnTo>
                <a:cubicBezTo>
                  <a:pt x="1953260" y="3587548"/>
                  <a:pt x="1952512" y="3569161"/>
                  <a:pt x="1951958" y="3553088"/>
                </a:cubicBezTo>
                <a:lnTo>
                  <a:pt x="1951483" y="3534997"/>
                </a:lnTo>
                <a:close/>
                <a:moveTo>
                  <a:pt x="9184139" y="1751373"/>
                </a:moveTo>
                <a:cubicBezTo>
                  <a:pt x="9185478" y="1753157"/>
                  <a:pt x="9187262" y="1754941"/>
                  <a:pt x="9188600" y="1756725"/>
                </a:cubicBezTo>
                <a:cubicBezTo>
                  <a:pt x="9179678" y="1764756"/>
                  <a:pt x="9170310" y="1771892"/>
                  <a:pt x="9161388" y="1779476"/>
                </a:cubicBezTo>
                <a:cubicBezTo>
                  <a:pt x="9150682" y="1782599"/>
                  <a:pt x="9139530" y="1785722"/>
                  <a:pt x="9129269" y="1788844"/>
                </a:cubicBezTo>
                <a:cubicBezTo>
                  <a:pt x="9147559" y="1776354"/>
                  <a:pt x="9165848" y="1763863"/>
                  <a:pt x="9184139" y="1751373"/>
                </a:cubicBezTo>
                <a:close/>
                <a:moveTo>
                  <a:pt x="8855814" y="1125503"/>
                </a:moveTo>
                <a:cubicBezTo>
                  <a:pt x="8765703" y="1222306"/>
                  <a:pt x="8651949" y="1292789"/>
                  <a:pt x="8531505" y="1356134"/>
                </a:cubicBezTo>
                <a:cubicBezTo>
                  <a:pt x="8529720" y="1354350"/>
                  <a:pt x="8528382" y="1352565"/>
                  <a:pt x="8526597" y="1350781"/>
                </a:cubicBezTo>
                <a:cubicBezTo>
                  <a:pt x="8636336" y="1275837"/>
                  <a:pt x="8746075" y="1200447"/>
                  <a:pt x="8855814" y="1125503"/>
                </a:cubicBezTo>
                <a:close/>
                <a:moveTo>
                  <a:pt x="3255597" y="1016302"/>
                </a:moveTo>
                <a:lnTo>
                  <a:pt x="3252884" y="1018887"/>
                </a:lnTo>
                <a:cubicBezTo>
                  <a:pt x="3244631" y="1020337"/>
                  <a:pt x="3245022" y="1019835"/>
                  <a:pt x="3250417" y="1017988"/>
                </a:cubicBezTo>
                <a:close/>
                <a:moveTo>
                  <a:pt x="9562593" y="181849"/>
                </a:moveTo>
                <a:cubicBezTo>
                  <a:pt x="9558411" y="182574"/>
                  <a:pt x="9554174" y="184693"/>
                  <a:pt x="9550382" y="186031"/>
                </a:cubicBezTo>
                <a:cubicBezTo>
                  <a:pt x="9515586" y="198076"/>
                  <a:pt x="9495066" y="221718"/>
                  <a:pt x="9486143" y="255175"/>
                </a:cubicBezTo>
                <a:cubicBezTo>
                  <a:pt x="9480344" y="276589"/>
                  <a:pt x="9471869" y="277926"/>
                  <a:pt x="9454471" y="262313"/>
                </a:cubicBezTo>
                <a:cubicBezTo>
                  <a:pt x="9434843" y="244915"/>
                  <a:pt x="9419230" y="245808"/>
                  <a:pt x="9405847" y="265436"/>
                </a:cubicBezTo>
                <a:cubicBezTo>
                  <a:pt x="9395141" y="281495"/>
                  <a:pt x="9386665" y="298447"/>
                  <a:pt x="9374174" y="312721"/>
                </a:cubicBezTo>
                <a:cubicBezTo>
                  <a:pt x="9340718" y="351978"/>
                  <a:pt x="9309491" y="394357"/>
                  <a:pt x="9235886" y="393018"/>
                </a:cubicBezTo>
                <a:cubicBezTo>
                  <a:pt x="9255514" y="376960"/>
                  <a:pt x="9276035" y="377851"/>
                  <a:pt x="9293432" y="372945"/>
                </a:cubicBezTo>
                <a:cubicBezTo>
                  <a:pt x="9305922" y="369376"/>
                  <a:pt x="9318412" y="362684"/>
                  <a:pt x="9306368" y="349747"/>
                </a:cubicBezTo>
                <a:cubicBezTo>
                  <a:pt x="9292539" y="335026"/>
                  <a:pt x="9300569" y="326997"/>
                  <a:pt x="9308153" y="316736"/>
                </a:cubicBezTo>
                <a:cubicBezTo>
                  <a:pt x="9325550" y="292648"/>
                  <a:pt x="9339379" y="265436"/>
                  <a:pt x="9376406" y="260083"/>
                </a:cubicBezTo>
                <a:cubicBezTo>
                  <a:pt x="9382205" y="259191"/>
                  <a:pt x="9386665" y="254283"/>
                  <a:pt x="9391126" y="251160"/>
                </a:cubicBezTo>
                <a:cubicBezTo>
                  <a:pt x="9397371" y="246700"/>
                  <a:pt x="9402724" y="241793"/>
                  <a:pt x="9399602" y="233317"/>
                </a:cubicBezTo>
                <a:cubicBezTo>
                  <a:pt x="9396479" y="225733"/>
                  <a:pt x="9389787" y="221273"/>
                  <a:pt x="9381312" y="220380"/>
                </a:cubicBezTo>
                <a:cubicBezTo>
                  <a:pt x="9373728" y="219488"/>
                  <a:pt x="9365699" y="219042"/>
                  <a:pt x="9358115" y="219934"/>
                </a:cubicBezTo>
                <a:cubicBezTo>
                  <a:pt x="9324212" y="223057"/>
                  <a:pt x="9301015" y="243131"/>
                  <a:pt x="9277818" y="261867"/>
                </a:cubicBezTo>
                <a:cubicBezTo>
                  <a:pt x="9196629" y="326997"/>
                  <a:pt x="9125254" y="400156"/>
                  <a:pt x="9050311" y="470639"/>
                </a:cubicBezTo>
                <a:cubicBezTo>
                  <a:pt x="8975368" y="540675"/>
                  <a:pt x="8887041" y="596437"/>
                  <a:pt x="8804067" y="657552"/>
                </a:cubicBezTo>
                <a:cubicBezTo>
                  <a:pt x="8612694" y="798963"/>
                  <a:pt x="8420427" y="939928"/>
                  <a:pt x="8216563" y="1067511"/>
                </a:cubicBezTo>
                <a:cubicBezTo>
                  <a:pt x="8017159" y="1191972"/>
                  <a:pt x="7337313" y="1339182"/>
                  <a:pt x="7204377" y="1356580"/>
                </a:cubicBezTo>
                <a:cubicBezTo>
                  <a:pt x="7034416" y="1378438"/>
                  <a:pt x="6631594" y="1387360"/>
                  <a:pt x="6221188" y="1405651"/>
                </a:cubicBezTo>
                <a:cubicBezTo>
                  <a:pt x="6174795" y="1407434"/>
                  <a:pt x="6129294" y="1409666"/>
                  <a:pt x="6081116" y="1413234"/>
                </a:cubicBezTo>
                <a:cubicBezTo>
                  <a:pt x="4716070" y="1513158"/>
                  <a:pt x="3730203" y="1110783"/>
                  <a:pt x="3680242" y="1085356"/>
                </a:cubicBezTo>
                <a:cubicBezTo>
                  <a:pt x="3599945" y="1044761"/>
                  <a:pt x="3336303" y="980523"/>
                  <a:pt x="3335857" y="981416"/>
                </a:cubicBezTo>
                <a:cubicBezTo>
                  <a:pt x="3330504" y="990337"/>
                  <a:pt x="3301508" y="1001155"/>
                  <a:pt x="3277977" y="1009017"/>
                </a:cubicBezTo>
                <a:lnTo>
                  <a:pt x="3255597" y="1016302"/>
                </a:lnTo>
                <a:lnTo>
                  <a:pt x="3260022" y="1012084"/>
                </a:lnTo>
                <a:cubicBezTo>
                  <a:pt x="3261026" y="1008627"/>
                  <a:pt x="3260914" y="1004390"/>
                  <a:pt x="3260468" y="1000598"/>
                </a:cubicBezTo>
                <a:cubicBezTo>
                  <a:pt x="3258237" y="980523"/>
                  <a:pt x="3248424" y="964464"/>
                  <a:pt x="3226565" y="956880"/>
                </a:cubicBezTo>
                <a:cubicBezTo>
                  <a:pt x="3205599" y="949742"/>
                  <a:pt x="3184186" y="943497"/>
                  <a:pt x="3162773" y="937252"/>
                </a:cubicBezTo>
                <a:cubicBezTo>
                  <a:pt x="3144929" y="931899"/>
                  <a:pt x="3132885" y="931899"/>
                  <a:pt x="3131101" y="953757"/>
                </a:cubicBezTo>
                <a:cubicBezTo>
                  <a:pt x="3129316" y="975617"/>
                  <a:pt x="3104781" y="985431"/>
                  <a:pt x="3089615" y="972493"/>
                </a:cubicBezTo>
                <a:cubicBezTo>
                  <a:pt x="3030284" y="921639"/>
                  <a:pt x="2960248" y="884614"/>
                  <a:pt x="2893779" y="842681"/>
                </a:cubicBezTo>
                <a:cubicBezTo>
                  <a:pt x="2847385" y="813685"/>
                  <a:pt x="2798762" y="787365"/>
                  <a:pt x="2759952" y="749000"/>
                </a:cubicBezTo>
                <a:cubicBezTo>
                  <a:pt x="2752814" y="741864"/>
                  <a:pt x="2746123" y="732050"/>
                  <a:pt x="2733632" y="739187"/>
                </a:cubicBezTo>
                <a:cubicBezTo>
                  <a:pt x="2722926" y="744986"/>
                  <a:pt x="2719803" y="753462"/>
                  <a:pt x="2723372" y="765506"/>
                </a:cubicBezTo>
                <a:cubicBezTo>
                  <a:pt x="2728279" y="780674"/>
                  <a:pt x="2737646" y="794057"/>
                  <a:pt x="2748353" y="806101"/>
                </a:cubicBezTo>
                <a:cubicBezTo>
                  <a:pt x="2798316" y="862754"/>
                  <a:pt x="2776903" y="882382"/>
                  <a:pt x="2710882" y="890859"/>
                </a:cubicBezTo>
                <a:cubicBezTo>
                  <a:pt x="2651997" y="898442"/>
                  <a:pt x="2592666" y="896212"/>
                  <a:pt x="2532890" y="894873"/>
                </a:cubicBezTo>
                <a:cubicBezTo>
                  <a:pt x="2503448" y="893981"/>
                  <a:pt x="2502109" y="897104"/>
                  <a:pt x="2513708" y="921639"/>
                </a:cubicBezTo>
                <a:cubicBezTo>
                  <a:pt x="2532444" y="962234"/>
                  <a:pt x="2535567" y="1001489"/>
                  <a:pt x="2511032" y="1038515"/>
                </a:cubicBezTo>
                <a:cubicBezTo>
                  <a:pt x="2505232" y="1046991"/>
                  <a:pt x="2501218" y="1056360"/>
                  <a:pt x="2503448" y="1067511"/>
                </a:cubicBezTo>
                <a:cubicBezTo>
                  <a:pt x="2513262" y="1113013"/>
                  <a:pt x="2499433" y="1153608"/>
                  <a:pt x="2485157" y="1194648"/>
                </a:cubicBezTo>
                <a:cubicBezTo>
                  <a:pt x="2461069" y="1263347"/>
                  <a:pt x="2429397" y="1328030"/>
                  <a:pt x="2394602" y="1391375"/>
                </a:cubicBezTo>
                <a:cubicBezTo>
                  <a:pt x="2370066" y="1435984"/>
                  <a:pt x="2355792" y="1488624"/>
                  <a:pt x="2298245" y="1511374"/>
                </a:cubicBezTo>
                <a:cubicBezTo>
                  <a:pt x="2284415" y="1516727"/>
                  <a:pt x="2280401" y="1529219"/>
                  <a:pt x="2286201" y="1543493"/>
                </a:cubicBezTo>
                <a:cubicBezTo>
                  <a:pt x="2305382" y="1590778"/>
                  <a:pt x="2293785" y="1631373"/>
                  <a:pt x="2264789" y="1668400"/>
                </a:cubicBezTo>
                <a:cubicBezTo>
                  <a:pt x="2254528" y="1681335"/>
                  <a:pt x="2258990" y="1688473"/>
                  <a:pt x="2274156" y="1693827"/>
                </a:cubicBezTo>
                <a:cubicBezTo>
                  <a:pt x="2291553" y="1699626"/>
                  <a:pt x="2305382" y="1709886"/>
                  <a:pt x="2316535" y="1723714"/>
                </a:cubicBezTo>
                <a:cubicBezTo>
                  <a:pt x="2334825" y="1746020"/>
                  <a:pt x="2344193" y="1771447"/>
                  <a:pt x="2352223" y="1797320"/>
                </a:cubicBezTo>
                <a:cubicBezTo>
                  <a:pt x="2364713" y="1837914"/>
                  <a:pt x="2378988" y="1876725"/>
                  <a:pt x="2420922" y="1903044"/>
                </a:cubicBezTo>
                <a:cubicBezTo>
                  <a:pt x="2433412" y="1911073"/>
                  <a:pt x="2443671" y="1922226"/>
                  <a:pt x="2454378" y="1932933"/>
                </a:cubicBezTo>
                <a:cubicBezTo>
                  <a:pt x="2451701" y="1944085"/>
                  <a:pt x="2444117" y="1952561"/>
                  <a:pt x="2429397" y="1955683"/>
                </a:cubicBezTo>
                <a:cubicBezTo>
                  <a:pt x="2335717" y="1975758"/>
                  <a:pt x="2342855" y="2033749"/>
                  <a:pt x="2345531" y="2099325"/>
                </a:cubicBezTo>
                <a:cubicBezTo>
                  <a:pt x="2348654" y="2180514"/>
                  <a:pt x="2403970" y="2217986"/>
                  <a:pt x="2471776" y="2249659"/>
                </a:cubicBezTo>
                <a:cubicBezTo>
                  <a:pt x="2494973" y="2260365"/>
                  <a:pt x="2527983" y="2259919"/>
                  <a:pt x="2536904" y="2293822"/>
                </a:cubicBezTo>
                <a:cubicBezTo>
                  <a:pt x="2498987" y="2325940"/>
                  <a:pt x="2452594" y="2300067"/>
                  <a:pt x="2411552" y="2308990"/>
                </a:cubicBezTo>
                <a:cubicBezTo>
                  <a:pt x="2377650" y="2316572"/>
                  <a:pt x="2321888" y="2312558"/>
                  <a:pt x="2367836" y="2371888"/>
                </a:cubicBezTo>
                <a:cubicBezTo>
                  <a:pt x="2381219" y="2389286"/>
                  <a:pt x="2365606" y="2401777"/>
                  <a:pt x="2348654" y="2403561"/>
                </a:cubicBezTo>
                <a:cubicBezTo>
                  <a:pt x="2211257" y="2416497"/>
                  <a:pt x="2274603" y="2536943"/>
                  <a:pt x="2230439" y="2599842"/>
                </a:cubicBezTo>
                <a:cubicBezTo>
                  <a:pt x="2217948" y="2616793"/>
                  <a:pt x="2230885" y="2647128"/>
                  <a:pt x="2250067" y="2654712"/>
                </a:cubicBezTo>
                <a:cubicBezTo>
                  <a:pt x="2371851" y="2703781"/>
                  <a:pt x="2388355" y="2819766"/>
                  <a:pt x="2447240" y="2920137"/>
                </a:cubicBezTo>
                <a:cubicBezTo>
                  <a:pt x="2383449" y="2959840"/>
                  <a:pt x="2306721" y="2968315"/>
                  <a:pt x="2237577" y="2994189"/>
                </a:cubicBezTo>
                <a:cubicBezTo>
                  <a:pt x="2165755" y="3020953"/>
                  <a:pt x="2165755" y="3041028"/>
                  <a:pt x="2225086" y="3119541"/>
                </a:cubicBezTo>
                <a:cubicBezTo>
                  <a:pt x="2070738" y="3136492"/>
                  <a:pt x="2070738" y="3136492"/>
                  <a:pt x="2118023" y="3260060"/>
                </a:cubicBezTo>
                <a:cubicBezTo>
                  <a:pt x="2053116" y="3265636"/>
                  <a:pt x="1994902" y="3378944"/>
                  <a:pt x="1964679" y="3479817"/>
                </a:cubicBezTo>
                <a:lnTo>
                  <a:pt x="1955875" y="3516632"/>
                </a:lnTo>
                <a:lnTo>
                  <a:pt x="1953287" y="3497155"/>
                </a:lnTo>
                <a:cubicBezTo>
                  <a:pt x="1952397" y="3492238"/>
                  <a:pt x="1951687" y="3490747"/>
                  <a:pt x="1951185" y="3493814"/>
                </a:cubicBezTo>
                <a:cubicBezTo>
                  <a:pt x="1950850" y="3495932"/>
                  <a:pt x="1950766" y="3502714"/>
                  <a:pt x="1950905" y="3512985"/>
                </a:cubicBezTo>
                <a:lnTo>
                  <a:pt x="1951483" y="3534997"/>
                </a:lnTo>
                <a:lnTo>
                  <a:pt x="1947593" y="3551262"/>
                </a:lnTo>
                <a:cubicBezTo>
                  <a:pt x="1940145" y="3594834"/>
                  <a:pt x="1941027" y="3627788"/>
                  <a:pt x="1952901" y="3635101"/>
                </a:cubicBezTo>
                <a:lnTo>
                  <a:pt x="1955653" y="3635212"/>
                </a:lnTo>
                <a:lnTo>
                  <a:pt x="1957374" y="3667901"/>
                </a:lnTo>
                <a:cubicBezTo>
                  <a:pt x="1962225" y="3750428"/>
                  <a:pt x="1969251" y="3832398"/>
                  <a:pt x="1976612" y="3838643"/>
                </a:cubicBezTo>
                <a:cubicBezTo>
                  <a:pt x="2054679" y="3905111"/>
                  <a:pt x="2007838" y="4054998"/>
                  <a:pt x="2155495" y="4074180"/>
                </a:cubicBezTo>
                <a:cubicBezTo>
                  <a:pt x="2221963" y="4083102"/>
                  <a:pt x="2254082" y="4137526"/>
                  <a:pt x="2302706" y="4167860"/>
                </a:cubicBezTo>
                <a:cubicBezTo>
                  <a:pt x="2472222" y="4272692"/>
                  <a:pt x="2585528" y="4407858"/>
                  <a:pt x="2638168" y="4593433"/>
                </a:cubicBezTo>
                <a:cubicBezTo>
                  <a:pt x="2652890" y="4644734"/>
                  <a:pt x="2708205" y="4686220"/>
                  <a:pt x="2743893" y="4731276"/>
                </a:cubicBezTo>
                <a:cubicBezTo>
                  <a:pt x="2726495" y="4764733"/>
                  <a:pt x="2632815" y="4693358"/>
                  <a:pt x="2665826" y="4780346"/>
                </a:cubicBezTo>
                <a:cubicBezTo>
                  <a:pt x="2690807" y="4845922"/>
                  <a:pt x="2755044" y="4886516"/>
                  <a:pt x="2815268" y="4924880"/>
                </a:cubicBezTo>
                <a:cubicBezTo>
                  <a:pt x="2884412" y="4968597"/>
                  <a:pt x="2960693" y="5003839"/>
                  <a:pt x="2991474" y="5085474"/>
                </a:cubicBezTo>
                <a:cubicBezTo>
                  <a:pt x="2998165" y="5102871"/>
                  <a:pt x="4460905" y="6373345"/>
                  <a:pt x="6494644" y="6212306"/>
                </a:cubicBezTo>
                <a:cubicBezTo>
                  <a:pt x="6826983" y="6185986"/>
                  <a:pt x="8139389" y="5921007"/>
                  <a:pt x="8314257" y="5863906"/>
                </a:cubicBezTo>
                <a:cubicBezTo>
                  <a:pt x="8494032" y="5805022"/>
                  <a:pt x="8647935" y="5697514"/>
                  <a:pt x="8832618" y="5651566"/>
                </a:cubicBezTo>
                <a:cubicBezTo>
                  <a:pt x="8930311" y="5627477"/>
                  <a:pt x="9024437" y="5583314"/>
                  <a:pt x="9009270" y="5457516"/>
                </a:cubicBezTo>
                <a:cubicBezTo>
                  <a:pt x="9004809" y="5421829"/>
                  <a:pt x="9030682" y="5392832"/>
                  <a:pt x="9071277" y="5403093"/>
                </a:cubicBezTo>
                <a:cubicBezTo>
                  <a:pt x="9148005" y="5422721"/>
                  <a:pt x="9182800" y="5370974"/>
                  <a:pt x="9225625" y="5332164"/>
                </a:cubicBezTo>
                <a:cubicBezTo>
                  <a:pt x="9301462" y="5263465"/>
                  <a:pt x="9374174" y="5190305"/>
                  <a:pt x="9495066" y="5178707"/>
                </a:cubicBezTo>
                <a:cubicBezTo>
                  <a:pt x="9471869" y="5124284"/>
                  <a:pt x="9432166" y="5132760"/>
                  <a:pt x="9396033" y="5143912"/>
                </a:cubicBezTo>
                <a:cubicBezTo>
                  <a:pt x="9300569" y="5173800"/>
                  <a:pt x="9206890" y="5207257"/>
                  <a:pt x="9111425" y="5236700"/>
                </a:cubicBezTo>
                <a:cubicBezTo>
                  <a:pt x="9049418" y="5255881"/>
                  <a:pt x="8987412" y="5282647"/>
                  <a:pt x="8904438" y="5261234"/>
                </a:cubicBezTo>
                <a:cubicBezTo>
                  <a:pt x="8975813" y="5151941"/>
                  <a:pt x="9097597" y="5132760"/>
                  <a:pt x="9196183" y="5098857"/>
                </a:cubicBezTo>
                <a:cubicBezTo>
                  <a:pt x="9319305" y="5056478"/>
                  <a:pt x="9392019" y="4976627"/>
                  <a:pt x="9478560" y="4887855"/>
                </a:cubicBezTo>
                <a:cubicBezTo>
                  <a:pt x="9387557" y="4866441"/>
                  <a:pt x="9331795" y="4932018"/>
                  <a:pt x="9260867" y="4928449"/>
                </a:cubicBezTo>
                <a:cubicBezTo>
                  <a:pt x="9256852" y="4916851"/>
                  <a:pt x="9250606" y="4900345"/>
                  <a:pt x="9251499" y="4899899"/>
                </a:cubicBezTo>
                <a:cubicBezTo>
                  <a:pt x="9367929" y="4851275"/>
                  <a:pt x="9421906" y="4759379"/>
                  <a:pt x="9440197" y="4648749"/>
                </a:cubicBezTo>
                <a:cubicBezTo>
                  <a:pt x="9449564" y="4591648"/>
                  <a:pt x="9491943" y="4573805"/>
                  <a:pt x="9533430" y="4547485"/>
                </a:cubicBezTo>
                <a:cubicBezTo>
                  <a:pt x="9679302" y="4454252"/>
                  <a:pt x="9833204" y="4370832"/>
                  <a:pt x="9953203" y="4242804"/>
                </a:cubicBezTo>
                <a:cubicBezTo>
                  <a:pt x="9814915" y="4259755"/>
                  <a:pt x="9703837" y="4343175"/>
                  <a:pt x="9555288" y="4378862"/>
                </a:cubicBezTo>
                <a:cubicBezTo>
                  <a:pt x="9673502" y="4238788"/>
                  <a:pt x="9826959" y="4167860"/>
                  <a:pt x="9966586" y="4082655"/>
                </a:cubicBezTo>
                <a:cubicBezTo>
                  <a:pt x="10030377" y="4043845"/>
                  <a:pt x="10089262" y="3994330"/>
                  <a:pt x="10165990" y="3973363"/>
                </a:cubicBezTo>
                <a:cubicBezTo>
                  <a:pt x="10193202" y="3965780"/>
                  <a:pt x="10238703" y="3950166"/>
                  <a:pt x="10216399" y="3908679"/>
                </a:cubicBezTo>
                <a:cubicBezTo>
                  <a:pt x="10197663" y="3874331"/>
                  <a:pt x="10161083" y="3884591"/>
                  <a:pt x="10127626" y="3894850"/>
                </a:cubicBezTo>
                <a:cubicBezTo>
                  <a:pt x="10047329" y="3919832"/>
                  <a:pt x="9964356" y="3920278"/>
                  <a:pt x="9855955" y="3919832"/>
                </a:cubicBezTo>
                <a:cubicBezTo>
                  <a:pt x="9946958" y="3806078"/>
                  <a:pt x="10113798" y="3839981"/>
                  <a:pt x="10191863" y="3720428"/>
                </a:cubicBezTo>
                <a:cubicBezTo>
                  <a:pt x="10094168" y="3699908"/>
                  <a:pt x="10019226" y="3742732"/>
                  <a:pt x="9940267" y="3751209"/>
                </a:cubicBezTo>
                <a:cubicBezTo>
                  <a:pt x="9868892" y="3758793"/>
                  <a:pt x="9851048" y="3738272"/>
                  <a:pt x="9867999" y="3672696"/>
                </a:cubicBezTo>
                <a:cubicBezTo>
                  <a:pt x="9894319" y="3570541"/>
                  <a:pt x="9855062" y="3517902"/>
                  <a:pt x="9751124" y="3546005"/>
                </a:cubicBezTo>
                <a:cubicBezTo>
                  <a:pt x="9654767" y="3572325"/>
                  <a:pt x="9644954" y="3533961"/>
                  <a:pt x="9670381" y="3475523"/>
                </a:cubicBezTo>
                <a:cubicBezTo>
                  <a:pt x="9707406" y="3390319"/>
                  <a:pt x="9665473" y="3324744"/>
                  <a:pt x="9636477" y="3253369"/>
                </a:cubicBezTo>
                <a:cubicBezTo>
                  <a:pt x="9592761" y="3144969"/>
                  <a:pt x="9611496" y="3091437"/>
                  <a:pt x="9706514" y="3010694"/>
                </a:cubicBezTo>
                <a:cubicBezTo>
                  <a:pt x="9760045" y="2965639"/>
                  <a:pt x="9817591" y="2927274"/>
                  <a:pt x="9895211" y="2888019"/>
                </a:cubicBezTo>
                <a:cubicBezTo>
                  <a:pt x="9716328" y="2867052"/>
                  <a:pt x="9903688" y="2794785"/>
                  <a:pt x="9840788" y="2750175"/>
                </a:cubicBezTo>
                <a:cubicBezTo>
                  <a:pt x="9714544" y="2731886"/>
                  <a:pt x="9611496" y="2874636"/>
                  <a:pt x="9439750" y="2834041"/>
                </a:cubicBezTo>
                <a:cubicBezTo>
                  <a:pt x="9652090" y="2710474"/>
                  <a:pt x="9886290" y="2553894"/>
                  <a:pt x="10040191" y="2389286"/>
                </a:cubicBezTo>
                <a:cubicBezTo>
                  <a:pt x="10004504" y="2351814"/>
                  <a:pt x="9969263" y="2386610"/>
                  <a:pt x="9939374" y="2373227"/>
                </a:cubicBezTo>
                <a:cubicBezTo>
                  <a:pt x="9940713" y="2364304"/>
                  <a:pt x="9938036" y="2351368"/>
                  <a:pt x="9943389" y="2347353"/>
                </a:cubicBezTo>
                <a:cubicBezTo>
                  <a:pt x="10058482" y="2257688"/>
                  <a:pt x="10059820" y="2255458"/>
                  <a:pt x="9937144" y="2189436"/>
                </a:cubicBezTo>
                <a:cubicBezTo>
                  <a:pt x="9894319" y="2166240"/>
                  <a:pt x="9897888" y="2145719"/>
                  <a:pt x="9920638" y="2116723"/>
                </a:cubicBezTo>
                <a:cubicBezTo>
                  <a:pt x="9936698" y="2096202"/>
                  <a:pt x="9956772" y="2078359"/>
                  <a:pt x="9947404" y="2033304"/>
                </a:cubicBezTo>
                <a:cubicBezTo>
                  <a:pt x="9880044" y="2090850"/>
                  <a:pt x="9554842" y="2188098"/>
                  <a:pt x="9497296" y="2182299"/>
                </a:cubicBezTo>
                <a:cubicBezTo>
                  <a:pt x="9432613" y="2175607"/>
                  <a:pt x="9211796" y="2195682"/>
                  <a:pt x="9144883" y="2211295"/>
                </a:cubicBezTo>
                <a:cubicBezTo>
                  <a:pt x="9148451" y="2208172"/>
                  <a:pt x="9152020" y="2205050"/>
                  <a:pt x="9155589" y="2201927"/>
                </a:cubicBezTo>
                <a:cubicBezTo>
                  <a:pt x="9219380" y="2140366"/>
                  <a:pt x="9284064" y="2078804"/>
                  <a:pt x="9322428" y="1998954"/>
                </a:cubicBezTo>
                <a:cubicBezTo>
                  <a:pt x="9324212" y="1995831"/>
                  <a:pt x="9325104" y="1993155"/>
                  <a:pt x="9329119" y="1994047"/>
                </a:cubicBezTo>
                <a:cubicBezTo>
                  <a:pt x="9364360" y="2003415"/>
                  <a:pt x="9359900" y="1980218"/>
                  <a:pt x="9360345" y="1961483"/>
                </a:cubicBezTo>
                <a:cubicBezTo>
                  <a:pt x="9360791" y="1942301"/>
                  <a:pt x="9366590" y="1927134"/>
                  <a:pt x="9392465" y="1928918"/>
                </a:cubicBezTo>
                <a:cubicBezTo>
                  <a:pt x="9393803" y="1928918"/>
                  <a:pt x="9395586" y="1928471"/>
                  <a:pt x="9397371" y="1928025"/>
                </a:cubicBezTo>
                <a:cubicBezTo>
                  <a:pt x="9409416" y="1924903"/>
                  <a:pt x="9447334" y="1874048"/>
                  <a:pt x="9441534" y="1864680"/>
                </a:cubicBezTo>
                <a:cubicBezTo>
                  <a:pt x="9428598" y="1844160"/>
                  <a:pt x="9441980" y="1833899"/>
                  <a:pt x="9453133" y="1821855"/>
                </a:cubicBezTo>
                <a:cubicBezTo>
                  <a:pt x="9468746" y="1805350"/>
                  <a:pt x="9484359" y="1789737"/>
                  <a:pt x="9500865" y="1774123"/>
                </a:cubicBezTo>
                <a:cubicBezTo>
                  <a:pt x="9516924" y="1758957"/>
                  <a:pt x="9533430" y="1744681"/>
                  <a:pt x="9549935" y="1729961"/>
                </a:cubicBezTo>
                <a:cubicBezTo>
                  <a:pt x="9589192" y="1715239"/>
                  <a:pt x="9628893" y="1702302"/>
                  <a:pt x="9670381" y="1692042"/>
                </a:cubicBezTo>
                <a:cubicBezTo>
                  <a:pt x="9701161" y="1684013"/>
                  <a:pt x="9735511" y="1673752"/>
                  <a:pt x="9750231" y="1622006"/>
                </a:cubicBezTo>
                <a:cubicBezTo>
                  <a:pt x="9717666" y="1627805"/>
                  <a:pt x="9685101" y="1634942"/>
                  <a:pt x="9652537" y="1642080"/>
                </a:cubicBezTo>
                <a:cubicBezTo>
                  <a:pt x="9682871" y="1616207"/>
                  <a:pt x="9712314" y="1590333"/>
                  <a:pt x="9740417" y="1563121"/>
                </a:cubicBezTo>
                <a:cubicBezTo>
                  <a:pt x="9763614" y="1540370"/>
                  <a:pt x="9782350" y="1514943"/>
                  <a:pt x="9789041" y="1483271"/>
                </a:cubicBezTo>
                <a:cubicBezTo>
                  <a:pt x="9790825" y="1475241"/>
                  <a:pt x="9792164" y="1466765"/>
                  <a:pt x="9783687" y="1460966"/>
                </a:cubicBezTo>
                <a:cubicBezTo>
                  <a:pt x="9774320" y="1454275"/>
                  <a:pt x="9767183" y="1459628"/>
                  <a:pt x="9760491" y="1464534"/>
                </a:cubicBezTo>
                <a:cubicBezTo>
                  <a:pt x="9732833" y="1484608"/>
                  <a:pt x="9704730" y="1504237"/>
                  <a:pt x="9677518" y="1524757"/>
                </a:cubicBezTo>
                <a:cubicBezTo>
                  <a:pt x="9641385" y="1551968"/>
                  <a:pt x="9605696" y="1579627"/>
                  <a:pt x="9570010" y="1606839"/>
                </a:cubicBezTo>
                <a:cubicBezTo>
                  <a:pt x="9619525" y="1551077"/>
                  <a:pt x="9674395" y="1501114"/>
                  <a:pt x="9733726" y="1455166"/>
                </a:cubicBezTo>
                <a:cubicBezTo>
                  <a:pt x="9776551" y="1421710"/>
                  <a:pt x="9819376" y="1388253"/>
                  <a:pt x="9851495" y="1345427"/>
                </a:cubicBezTo>
                <a:cubicBezTo>
                  <a:pt x="9867999" y="1324015"/>
                  <a:pt x="9875583" y="1299926"/>
                  <a:pt x="9876922" y="1273161"/>
                </a:cubicBezTo>
                <a:cubicBezTo>
                  <a:pt x="9876922" y="1266023"/>
                  <a:pt x="9876029" y="1257993"/>
                  <a:pt x="9866661" y="1254870"/>
                </a:cubicBezTo>
                <a:cubicBezTo>
                  <a:pt x="9857294" y="1252194"/>
                  <a:pt x="9851940" y="1257993"/>
                  <a:pt x="9848372" y="1264238"/>
                </a:cubicBezTo>
                <a:cubicBezTo>
                  <a:pt x="9844357" y="1271376"/>
                  <a:pt x="9839449" y="1277175"/>
                  <a:pt x="9832313" y="1281636"/>
                </a:cubicBezTo>
                <a:cubicBezTo>
                  <a:pt x="9769859" y="1322677"/>
                  <a:pt x="9715436" y="1371747"/>
                  <a:pt x="9659674" y="1419479"/>
                </a:cubicBezTo>
                <a:cubicBezTo>
                  <a:pt x="9579824" y="1487731"/>
                  <a:pt x="9501311" y="1557322"/>
                  <a:pt x="9405847" y="1608623"/>
                </a:cubicBezTo>
                <a:cubicBezTo>
                  <a:pt x="9369714" y="1627805"/>
                  <a:pt x="9332242" y="1644310"/>
                  <a:pt x="9303246" y="1646987"/>
                </a:cubicBezTo>
                <a:cubicBezTo>
                  <a:pt x="9406293" y="1566690"/>
                  <a:pt x="9503095" y="1482825"/>
                  <a:pt x="9589192" y="1389145"/>
                </a:cubicBezTo>
                <a:cubicBezTo>
                  <a:pt x="9676180" y="1294573"/>
                  <a:pt x="9751570" y="1193756"/>
                  <a:pt x="9803762" y="1078218"/>
                </a:cubicBezTo>
                <a:cubicBezTo>
                  <a:pt x="9809116" y="1066174"/>
                  <a:pt x="9812238" y="1054575"/>
                  <a:pt x="9830974" y="1055913"/>
                </a:cubicBezTo>
                <a:cubicBezTo>
                  <a:pt x="9839449" y="1056360"/>
                  <a:pt x="9842126" y="1049222"/>
                  <a:pt x="9839896" y="1042084"/>
                </a:cubicBezTo>
                <a:cubicBezTo>
                  <a:pt x="9825621" y="991230"/>
                  <a:pt x="9851940" y="958665"/>
                  <a:pt x="9893427" y="933683"/>
                </a:cubicBezTo>
                <a:cubicBezTo>
                  <a:pt x="9906364" y="925654"/>
                  <a:pt x="9907256" y="918070"/>
                  <a:pt x="9897441" y="906472"/>
                </a:cubicBezTo>
                <a:cubicBezTo>
                  <a:pt x="9884058" y="890413"/>
                  <a:pt x="9885397" y="873015"/>
                  <a:pt x="9892535" y="856509"/>
                </a:cubicBezTo>
                <a:cubicBezTo>
                  <a:pt x="9896550" y="846249"/>
                  <a:pt x="9901903" y="836436"/>
                  <a:pt x="9906364" y="826622"/>
                </a:cubicBezTo>
                <a:cubicBezTo>
                  <a:pt x="9909487" y="820375"/>
                  <a:pt x="9914839" y="813685"/>
                  <a:pt x="9906809" y="806993"/>
                </a:cubicBezTo>
                <a:cubicBezTo>
                  <a:pt x="9899226" y="801193"/>
                  <a:pt x="9891642" y="804762"/>
                  <a:pt x="9884505" y="807440"/>
                </a:cubicBezTo>
                <a:cubicBezTo>
                  <a:pt x="9850156" y="819484"/>
                  <a:pt x="9830082" y="842235"/>
                  <a:pt x="9821160" y="874800"/>
                </a:cubicBezTo>
                <a:cubicBezTo>
                  <a:pt x="9814468" y="898888"/>
                  <a:pt x="9807331" y="900227"/>
                  <a:pt x="9787256" y="881491"/>
                </a:cubicBezTo>
                <a:cubicBezTo>
                  <a:pt x="9772090" y="867216"/>
                  <a:pt x="9758707" y="868554"/>
                  <a:pt x="9746216" y="880152"/>
                </a:cubicBezTo>
                <a:cubicBezTo>
                  <a:pt x="9739525" y="885951"/>
                  <a:pt x="9735511" y="893981"/>
                  <a:pt x="9730603" y="901118"/>
                </a:cubicBezTo>
                <a:cubicBezTo>
                  <a:pt x="9706067" y="938144"/>
                  <a:pt x="9680195" y="974278"/>
                  <a:pt x="9640046" y="998813"/>
                </a:cubicBezTo>
                <a:cubicBezTo>
                  <a:pt x="9622202" y="1009966"/>
                  <a:pt x="9603020" y="1018887"/>
                  <a:pt x="9575363" y="1010412"/>
                </a:cubicBezTo>
                <a:cubicBezTo>
                  <a:pt x="9592761" y="1000151"/>
                  <a:pt x="9610158" y="998813"/>
                  <a:pt x="9626217" y="994352"/>
                </a:cubicBezTo>
                <a:cubicBezTo>
                  <a:pt x="9642276" y="989891"/>
                  <a:pt x="9650753" y="982753"/>
                  <a:pt x="9638707" y="966694"/>
                </a:cubicBezTo>
                <a:cubicBezTo>
                  <a:pt x="9632016" y="957773"/>
                  <a:pt x="9632462" y="950189"/>
                  <a:pt x="9638707" y="942606"/>
                </a:cubicBezTo>
                <a:cubicBezTo>
                  <a:pt x="9658782" y="918070"/>
                  <a:pt x="9668596" y="884167"/>
                  <a:pt x="9710975" y="881491"/>
                </a:cubicBezTo>
                <a:cubicBezTo>
                  <a:pt x="9713205" y="881491"/>
                  <a:pt x="9715436" y="879706"/>
                  <a:pt x="9717666" y="878367"/>
                </a:cubicBezTo>
                <a:cubicBezTo>
                  <a:pt x="9726142" y="873461"/>
                  <a:pt x="9735511" y="868108"/>
                  <a:pt x="9732387" y="856509"/>
                </a:cubicBezTo>
                <a:cubicBezTo>
                  <a:pt x="9728818" y="844911"/>
                  <a:pt x="9717220" y="842235"/>
                  <a:pt x="9706960" y="840896"/>
                </a:cubicBezTo>
                <a:cubicBezTo>
                  <a:pt x="9680640" y="837773"/>
                  <a:pt x="9660120" y="848926"/>
                  <a:pt x="9640492" y="861417"/>
                </a:cubicBezTo>
                <a:cubicBezTo>
                  <a:pt x="9592761" y="892197"/>
                  <a:pt x="9553504" y="931453"/>
                  <a:pt x="9512463" y="968925"/>
                </a:cubicBezTo>
                <a:cubicBezTo>
                  <a:pt x="9450902" y="1025132"/>
                  <a:pt x="9396925" y="1088923"/>
                  <a:pt x="9328673" y="1138886"/>
                </a:cubicBezTo>
                <a:cubicBezTo>
                  <a:pt x="9125701" y="1286989"/>
                  <a:pt x="8925851" y="1438662"/>
                  <a:pt x="8716634" y="1580073"/>
                </a:cubicBezTo>
                <a:cubicBezTo>
                  <a:pt x="8639459" y="1632266"/>
                  <a:pt x="8560501" y="1681782"/>
                  <a:pt x="8480649" y="1729961"/>
                </a:cubicBezTo>
                <a:cubicBezTo>
                  <a:pt x="8480204" y="1727283"/>
                  <a:pt x="8479758" y="1725499"/>
                  <a:pt x="8479312" y="1722377"/>
                </a:cubicBezTo>
                <a:cubicBezTo>
                  <a:pt x="8479312" y="1720147"/>
                  <a:pt x="8479312" y="1717469"/>
                  <a:pt x="8479312" y="1715239"/>
                </a:cubicBezTo>
                <a:cubicBezTo>
                  <a:pt x="8535965" y="1684013"/>
                  <a:pt x="8591727" y="1650555"/>
                  <a:pt x="8645704" y="1615314"/>
                </a:cubicBezTo>
                <a:cubicBezTo>
                  <a:pt x="8778194" y="1528326"/>
                  <a:pt x="8899531" y="1430631"/>
                  <a:pt x="9002133" y="1314647"/>
                </a:cubicBezTo>
                <a:cubicBezTo>
                  <a:pt x="9010609" y="1305280"/>
                  <a:pt x="9019977" y="1303048"/>
                  <a:pt x="9033805" y="1305280"/>
                </a:cubicBezTo>
                <a:cubicBezTo>
                  <a:pt x="9078415" y="1312863"/>
                  <a:pt x="9092243" y="1299481"/>
                  <a:pt x="9083322" y="1259778"/>
                </a:cubicBezTo>
                <a:cubicBezTo>
                  <a:pt x="9081092" y="1249964"/>
                  <a:pt x="9080645" y="1241934"/>
                  <a:pt x="9088228" y="1233458"/>
                </a:cubicBezTo>
                <a:cubicBezTo>
                  <a:pt x="9122132" y="1195541"/>
                  <a:pt x="9157819" y="1158961"/>
                  <a:pt x="9196629" y="1124611"/>
                </a:cubicBezTo>
                <a:cubicBezTo>
                  <a:pt x="9268451" y="1061266"/>
                  <a:pt x="9345625" y="1002828"/>
                  <a:pt x="9412538" y="935022"/>
                </a:cubicBezTo>
                <a:cubicBezTo>
                  <a:pt x="9432166" y="914501"/>
                  <a:pt x="9446888" y="891304"/>
                  <a:pt x="9455363" y="864985"/>
                </a:cubicBezTo>
                <a:cubicBezTo>
                  <a:pt x="9458040" y="856063"/>
                  <a:pt x="9459378" y="844911"/>
                  <a:pt x="9448672" y="838220"/>
                </a:cubicBezTo>
                <a:cubicBezTo>
                  <a:pt x="9438412" y="831528"/>
                  <a:pt x="9430829" y="839112"/>
                  <a:pt x="9423691" y="844465"/>
                </a:cubicBezTo>
                <a:cubicBezTo>
                  <a:pt x="9393803" y="866323"/>
                  <a:pt x="9363468" y="888628"/>
                  <a:pt x="9333580" y="910932"/>
                </a:cubicBezTo>
                <a:cubicBezTo>
                  <a:pt x="9303246" y="933238"/>
                  <a:pt x="9273357" y="956434"/>
                  <a:pt x="9241685" y="980077"/>
                </a:cubicBezTo>
                <a:cubicBezTo>
                  <a:pt x="9239455" y="969817"/>
                  <a:pt x="9246146" y="967587"/>
                  <a:pt x="9249715" y="964018"/>
                </a:cubicBezTo>
                <a:cubicBezTo>
                  <a:pt x="9300123" y="913610"/>
                  <a:pt x="9355439" y="867662"/>
                  <a:pt x="9412538" y="823499"/>
                </a:cubicBezTo>
                <a:cubicBezTo>
                  <a:pt x="9456702" y="789149"/>
                  <a:pt x="9499526" y="753015"/>
                  <a:pt x="9528522" y="706176"/>
                </a:cubicBezTo>
                <a:cubicBezTo>
                  <a:pt x="9539675" y="687886"/>
                  <a:pt x="9545474" y="668704"/>
                  <a:pt x="9542798" y="647292"/>
                </a:cubicBezTo>
                <a:cubicBezTo>
                  <a:pt x="9541905" y="640600"/>
                  <a:pt x="9541014" y="633909"/>
                  <a:pt x="9532091" y="631679"/>
                </a:cubicBezTo>
                <a:cubicBezTo>
                  <a:pt x="9524953" y="629894"/>
                  <a:pt x="9520493" y="633909"/>
                  <a:pt x="9516924" y="638370"/>
                </a:cubicBezTo>
                <a:cubicBezTo>
                  <a:pt x="9510679" y="646399"/>
                  <a:pt x="9504434" y="654429"/>
                  <a:pt x="9495512" y="660675"/>
                </a:cubicBezTo>
                <a:cubicBezTo>
                  <a:pt x="9441980" y="698146"/>
                  <a:pt x="9392019" y="739187"/>
                  <a:pt x="9343394" y="781565"/>
                </a:cubicBezTo>
                <a:cubicBezTo>
                  <a:pt x="9263543" y="850710"/>
                  <a:pt x="9184585" y="921193"/>
                  <a:pt x="9090906" y="975617"/>
                </a:cubicBezTo>
                <a:cubicBezTo>
                  <a:pt x="9055664" y="996136"/>
                  <a:pt x="9019084" y="1014427"/>
                  <a:pt x="8976705" y="1023348"/>
                </a:cubicBezTo>
                <a:cubicBezTo>
                  <a:pt x="8978044" y="1018887"/>
                  <a:pt x="8980721" y="1016211"/>
                  <a:pt x="8983397" y="1013981"/>
                </a:cubicBezTo>
                <a:cubicBezTo>
                  <a:pt x="9073061" y="941713"/>
                  <a:pt x="9159604" y="867216"/>
                  <a:pt x="9238116" y="784688"/>
                </a:cubicBezTo>
                <a:cubicBezTo>
                  <a:pt x="9334918" y="682979"/>
                  <a:pt x="9417446" y="572348"/>
                  <a:pt x="9474545" y="446103"/>
                </a:cubicBezTo>
                <a:cubicBezTo>
                  <a:pt x="9477222" y="440751"/>
                  <a:pt x="9479007" y="435843"/>
                  <a:pt x="9486143" y="435843"/>
                </a:cubicBezTo>
                <a:cubicBezTo>
                  <a:pt x="9504434" y="436289"/>
                  <a:pt x="9506218" y="427368"/>
                  <a:pt x="9503541" y="412646"/>
                </a:cubicBezTo>
                <a:cubicBezTo>
                  <a:pt x="9496404" y="376512"/>
                  <a:pt x="9508449" y="346179"/>
                  <a:pt x="9539229" y="325658"/>
                </a:cubicBezTo>
                <a:cubicBezTo>
                  <a:pt x="9561533" y="310491"/>
                  <a:pt x="9580269" y="297108"/>
                  <a:pt x="9554396" y="268558"/>
                </a:cubicBezTo>
                <a:cubicBezTo>
                  <a:pt x="9548150" y="261867"/>
                  <a:pt x="9550382" y="252053"/>
                  <a:pt x="9552612" y="243131"/>
                </a:cubicBezTo>
                <a:cubicBezTo>
                  <a:pt x="9555734" y="229748"/>
                  <a:pt x="9562872" y="219042"/>
                  <a:pt x="9570901" y="207890"/>
                </a:cubicBezTo>
                <a:cubicBezTo>
                  <a:pt x="9575363" y="201645"/>
                  <a:pt x="9580715" y="193168"/>
                  <a:pt x="9574470" y="186031"/>
                </a:cubicBezTo>
                <a:cubicBezTo>
                  <a:pt x="9570901" y="181793"/>
                  <a:pt x="9566775" y="181124"/>
                  <a:pt x="9562593" y="181849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374231AB-874C-53FE-B68A-B736695EEB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2148" y="1820333"/>
            <a:ext cx="3447703" cy="3447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691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0">
            <a:extLst>
              <a:ext uri="{FF2B5EF4-FFF2-40B4-BE49-F238E27FC236}">
                <a16:creationId xmlns:a16="http://schemas.microsoft.com/office/drawing/2014/main" id="{5F879AC3-D4CE-493C-ADC7-06205677F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Freeform: Shape 12">
            <a:extLst>
              <a:ext uri="{FF2B5EF4-FFF2-40B4-BE49-F238E27FC236}">
                <a16:creationId xmlns:a16="http://schemas.microsoft.com/office/drawing/2014/main" id="{736F0DFD-0954-464F-BF12-DD2E6F6E03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983504" cy="6858000"/>
          </a:xfrm>
          <a:custGeom>
            <a:avLst/>
            <a:gdLst>
              <a:gd name="connsiteX0" fmla="*/ 0 w 1983504"/>
              <a:gd name="connsiteY0" fmla="*/ 0 h 6858000"/>
              <a:gd name="connsiteX1" fmla="*/ 1376658 w 1983504"/>
              <a:gd name="connsiteY1" fmla="*/ 0 h 6858000"/>
              <a:gd name="connsiteX2" fmla="*/ 1690650 w 1983504"/>
              <a:gd name="connsiteY2" fmla="*/ 110269 h 6858000"/>
              <a:gd name="connsiteX3" fmla="*/ 1645361 w 1983504"/>
              <a:gd name="connsiteY3" fmla="*/ 135168 h 6858000"/>
              <a:gd name="connsiteX4" fmla="*/ 1373640 w 1983504"/>
              <a:gd name="connsiteY4" fmla="*/ 71141 h 6858000"/>
              <a:gd name="connsiteX5" fmla="*/ 1319295 w 1983504"/>
              <a:gd name="connsiteY5" fmla="*/ 88927 h 6858000"/>
              <a:gd name="connsiteX6" fmla="*/ 1346468 w 1983504"/>
              <a:gd name="connsiteY6" fmla="*/ 163625 h 6858000"/>
              <a:gd name="connsiteX7" fmla="*/ 1464213 w 1983504"/>
              <a:gd name="connsiteY7" fmla="*/ 192082 h 6858000"/>
              <a:gd name="connsiteX8" fmla="*/ 1648381 w 1983504"/>
              <a:gd name="connsiteY8" fmla="*/ 373491 h 6858000"/>
              <a:gd name="connsiteX9" fmla="*/ 1370620 w 1983504"/>
              <a:gd name="connsiteY9" fmla="*/ 352148 h 6858000"/>
              <a:gd name="connsiteX10" fmla="*/ 1322314 w 1983504"/>
              <a:gd name="connsiteY10" fmla="*/ 394834 h 6858000"/>
              <a:gd name="connsiteX11" fmla="*/ 1304199 w 1983504"/>
              <a:gd name="connsiteY11" fmla="*/ 451747 h 6858000"/>
              <a:gd name="connsiteX12" fmla="*/ 1222682 w 1983504"/>
              <a:gd name="connsiteY12" fmla="*/ 359262 h 6858000"/>
              <a:gd name="connsiteX13" fmla="*/ 1153242 w 1983504"/>
              <a:gd name="connsiteY13" fmla="*/ 334364 h 6858000"/>
              <a:gd name="connsiteX14" fmla="*/ 1132108 w 1983504"/>
              <a:gd name="connsiteY14" fmla="*/ 416176 h 6858000"/>
              <a:gd name="connsiteX15" fmla="*/ 1195509 w 1983504"/>
              <a:gd name="connsiteY15" fmla="*/ 505101 h 6858000"/>
              <a:gd name="connsiteX16" fmla="*/ 1364582 w 1983504"/>
              <a:gd name="connsiteY16" fmla="*/ 558458 h 6858000"/>
              <a:gd name="connsiteX17" fmla="*/ 1183434 w 1983504"/>
              <a:gd name="connsiteY17" fmla="*/ 558458 h 6858000"/>
              <a:gd name="connsiteX18" fmla="*/ 975114 w 1983504"/>
              <a:gd name="connsiteY18" fmla="*/ 522887 h 6858000"/>
              <a:gd name="connsiteX19" fmla="*/ 754716 w 1983504"/>
              <a:gd name="connsiteY19" fmla="*/ 533558 h 6858000"/>
              <a:gd name="connsiteX20" fmla="*/ 546395 w 1983504"/>
              <a:gd name="connsiteY20" fmla="*/ 462417 h 6858000"/>
              <a:gd name="connsiteX21" fmla="*/ 335056 w 1983504"/>
              <a:gd name="connsiteY21" fmla="*/ 465975 h 6858000"/>
              <a:gd name="connsiteX22" fmla="*/ 1270988 w 1983504"/>
              <a:gd name="connsiteY22" fmla="*/ 910606 h 6858000"/>
              <a:gd name="connsiteX23" fmla="*/ 1225701 w 1983504"/>
              <a:gd name="connsiteY23" fmla="*/ 921277 h 6858000"/>
              <a:gd name="connsiteX24" fmla="*/ 1165318 w 1983504"/>
              <a:gd name="connsiteY24" fmla="*/ 949734 h 6858000"/>
              <a:gd name="connsiteX25" fmla="*/ 1210606 w 1983504"/>
              <a:gd name="connsiteY25" fmla="*/ 1006647 h 6858000"/>
              <a:gd name="connsiteX26" fmla="*/ 1455156 w 1983504"/>
              <a:gd name="connsiteY26" fmla="*/ 1113358 h 6858000"/>
              <a:gd name="connsiteX27" fmla="*/ 1515538 w 1983504"/>
              <a:gd name="connsiteY27" fmla="*/ 1220069 h 6858000"/>
              <a:gd name="connsiteX28" fmla="*/ 1440060 w 1983504"/>
              <a:gd name="connsiteY28" fmla="*/ 1209399 h 6858000"/>
              <a:gd name="connsiteX29" fmla="*/ 1373640 w 1983504"/>
              <a:gd name="connsiteY29" fmla="*/ 1230741 h 6858000"/>
              <a:gd name="connsiteX30" fmla="*/ 1400810 w 1983504"/>
              <a:gd name="connsiteY30" fmla="*/ 1365909 h 6858000"/>
              <a:gd name="connsiteX31" fmla="*/ 1748012 w 1983504"/>
              <a:gd name="connsiteY31" fmla="*/ 1540204 h 6858000"/>
              <a:gd name="connsiteX32" fmla="*/ 1778203 w 1983504"/>
              <a:gd name="connsiteY32" fmla="*/ 1597117 h 6858000"/>
              <a:gd name="connsiteX33" fmla="*/ 1735936 w 1983504"/>
              <a:gd name="connsiteY33" fmla="*/ 1636245 h 6858000"/>
              <a:gd name="connsiteX34" fmla="*/ 1624228 w 1983504"/>
              <a:gd name="connsiteY34" fmla="*/ 1657587 h 6858000"/>
              <a:gd name="connsiteX35" fmla="*/ 1781223 w 1983504"/>
              <a:gd name="connsiteY35" fmla="*/ 1849668 h 6858000"/>
              <a:gd name="connsiteX36" fmla="*/ 1838587 w 1983504"/>
              <a:gd name="connsiteY36" fmla="*/ 1903025 h 6858000"/>
              <a:gd name="connsiteX37" fmla="*/ 1938218 w 1983504"/>
              <a:gd name="connsiteY37" fmla="*/ 1984836 h 6858000"/>
              <a:gd name="connsiteX38" fmla="*/ 1938218 w 1983504"/>
              <a:gd name="connsiteY38" fmla="*/ 2013292 h 6858000"/>
              <a:gd name="connsiteX39" fmla="*/ 1805376 w 1983504"/>
              <a:gd name="connsiteY39" fmla="*/ 2102219 h 6858000"/>
              <a:gd name="connsiteX40" fmla="*/ 1563844 w 1983504"/>
              <a:gd name="connsiteY40" fmla="*/ 2077320 h 6858000"/>
              <a:gd name="connsiteX41" fmla="*/ 1920104 w 1983504"/>
              <a:gd name="connsiteY41" fmla="*/ 2208931 h 6858000"/>
              <a:gd name="connsiteX42" fmla="*/ 766792 w 1983504"/>
              <a:gd name="connsiteY42" fmla="*/ 1892353 h 6858000"/>
              <a:gd name="connsiteX43" fmla="*/ 839252 w 1983504"/>
              <a:gd name="connsiteY43" fmla="*/ 1974165 h 6858000"/>
              <a:gd name="connsiteX44" fmla="*/ 1243816 w 1983504"/>
              <a:gd name="connsiteY44" fmla="*/ 2191146 h 6858000"/>
              <a:gd name="connsiteX45" fmla="*/ 1358543 w 1983504"/>
              <a:gd name="connsiteY45" fmla="*/ 2326314 h 6858000"/>
              <a:gd name="connsiteX46" fmla="*/ 1479310 w 1983504"/>
              <a:gd name="connsiteY46" fmla="*/ 2401012 h 6858000"/>
              <a:gd name="connsiteX47" fmla="*/ 1648381 w 1983504"/>
              <a:gd name="connsiteY47" fmla="*/ 2401012 h 6858000"/>
              <a:gd name="connsiteX48" fmla="*/ 1769146 w 1983504"/>
              <a:gd name="connsiteY48" fmla="*/ 2518395 h 6858000"/>
              <a:gd name="connsiteX49" fmla="*/ 1645361 w 1983504"/>
              <a:gd name="connsiteY49" fmla="*/ 2543294 h 6858000"/>
              <a:gd name="connsiteX50" fmla="*/ 1500444 w 1983504"/>
              <a:gd name="connsiteY50" fmla="*/ 2525509 h 6858000"/>
              <a:gd name="connsiteX51" fmla="*/ 1337410 w 1983504"/>
              <a:gd name="connsiteY51" fmla="*/ 2564636 h 6858000"/>
              <a:gd name="connsiteX52" fmla="*/ 1186452 w 1983504"/>
              <a:gd name="connsiteY52" fmla="*/ 2532623 h 6858000"/>
              <a:gd name="connsiteX53" fmla="*/ 1005304 w 1983504"/>
              <a:gd name="connsiteY53" fmla="*/ 2553965 h 6858000"/>
              <a:gd name="connsiteX54" fmla="*/ 947940 w 1983504"/>
              <a:gd name="connsiteY54" fmla="*/ 2692689 h 6858000"/>
              <a:gd name="connsiteX55" fmla="*/ 929826 w 1983504"/>
              <a:gd name="connsiteY55" fmla="*/ 2703362 h 6858000"/>
              <a:gd name="connsiteX56" fmla="*/ 594701 w 1983504"/>
              <a:gd name="connsiteY56" fmla="*/ 2923898 h 6858000"/>
              <a:gd name="connsiteX57" fmla="*/ 501108 w 1983504"/>
              <a:gd name="connsiteY57" fmla="*/ 2941684 h 6858000"/>
              <a:gd name="connsiteX58" fmla="*/ 1053610 w 1983504"/>
              <a:gd name="connsiteY58" fmla="*/ 3329402 h 6858000"/>
              <a:gd name="connsiteX59" fmla="*/ 682256 w 1983504"/>
              <a:gd name="connsiteY59" fmla="*/ 3229805 h 6858000"/>
              <a:gd name="connsiteX60" fmla="*/ 630932 w 1983504"/>
              <a:gd name="connsiteY60" fmla="*/ 3393429 h 6858000"/>
              <a:gd name="connsiteX61" fmla="*/ 806041 w 1983504"/>
              <a:gd name="connsiteY61" fmla="*/ 3539269 h 6858000"/>
              <a:gd name="connsiteX62" fmla="*/ 869444 w 1983504"/>
              <a:gd name="connsiteY62" fmla="*/ 3827390 h 6858000"/>
              <a:gd name="connsiteX63" fmla="*/ 839252 w 1983504"/>
              <a:gd name="connsiteY63" fmla="*/ 4090612 h 6858000"/>
              <a:gd name="connsiteX64" fmla="*/ 763774 w 1983504"/>
              <a:gd name="connsiteY64" fmla="*/ 4172424 h 6858000"/>
              <a:gd name="connsiteX65" fmla="*/ 655085 w 1983504"/>
              <a:gd name="connsiteY65" fmla="*/ 4321821 h 6858000"/>
              <a:gd name="connsiteX66" fmla="*/ 588662 w 1983504"/>
              <a:gd name="connsiteY66" fmla="*/ 4414305 h 6858000"/>
              <a:gd name="connsiteX67" fmla="*/ 356189 w 1983504"/>
              <a:gd name="connsiteY67" fmla="*/ 4378734 h 6858000"/>
              <a:gd name="connsiteX68" fmla="*/ 667160 w 1983504"/>
              <a:gd name="connsiteY68" fmla="*/ 4613499 h 6858000"/>
              <a:gd name="connsiteX69" fmla="*/ 416573 w 1983504"/>
              <a:gd name="connsiteY69" fmla="*/ 4585042 h 6858000"/>
              <a:gd name="connsiteX70" fmla="*/ 335056 w 1983504"/>
              <a:gd name="connsiteY70" fmla="*/ 4602828 h 6858000"/>
              <a:gd name="connsiteX71" fmla="*/ 380342 w 1983504"/>
              <a:gd name="connsiteY71" fmla="*/ 4677526 h 6858000"/>
              <a:gd name="connsiteX72" fmla="*/ 564510 w 1983504"/>
              <a:gd name="connsiteY72" fmla="*/ 4805580 h 6858000"/>
              <a:gd name="connsiteX73" fmla="*/ 944922 w 1983504"/>
              <a:gd name="connsiteY73" fmla="*/ 5154171 h 6858000"/>
              <a:gd name="connsiteX74" fmla="*/ 576586 w 1983504"/>
              <a:gd name="connsiteY74" fmla="*/ 4994104 h 6858000"/>
              <a:gd name="connsiteX75" fmla="*/ 963036 w 1983504"/>
              <a:gd name="connsiteY75" fmla="*/ 5353367 h 6858000"/>
              <a:gd name="connsiteX76" fmla="*/ 1047572 w 1983504"/>
              <a:gd name="connsiteY76" fmla="*/ 5474306 h 6858000"/>
              <a:gd name="connsiteX77" fmla="*/ 1222682 w 1983504"/>
              <a:gd name="connsiteY77" fmla="*/ 5769542 h 6858000"/>
              <a:gd name="connsiteX78" fmla="*/ 1213626 w 1983504"/>
              <a:gd name="connsiteY78" fmla="*/ 5801555 h 6858000"/>
              <a:gd name="connsiteX79" fmla="*/ 1014361 w 1983504"/>
              <a:gd name="connsiteY79" fmla="*/ 5755314 h 6858000"/>
              <a:gd name="connsiteX80" fmla="*/ 1274008 w 1983504"/>
              <a:gd name="connsiteY80" fmla="*/ 6004307 h 6858000"/>
              <a:gd name="connsiteX81" fmla="*/ 1542711 w 1983504"/>
              <a:gd name="connsiteY81" fmla="*/ 6196388 h 6858000"/>
              <a:gd name="connsiteX82" fmla="*/ 1352504 w 1983504"/>
              <a:gd name="connsiteY82" fmla="*/ 6167932 h 6858000"/>
              <a:gd name="connsiteX83" fmla="*/ 1089840 w 1983504"/>
              <a:gd name="connsiteY83" fmla="*/ 6057663 h 6858000"/>
              <a:gd name="connsiteX84" fmla="*/ 999266 w 1983504"/>
              <a:gd name="connsiteY84" fmla="*/ 6100347 h 6858000"/>
              <a:gd name="connsiteX85" fmla="*/ 1246836 w 1983504"/>
              <a:gd name="connsiteY85" fmla="*/ 6281757 h 6858000"/>
              <a:gd name="connsiteX86" fmla="*/ 1388735 w 1983504"/>
              <a:gd name="connsiteY86" fmla="*/ 6367127 h 6858000"/>
              <a:gd name="connsiteX87" fmla="*/ 1446099 w 1983504"/>
              <a:gd name="connsiteY87" fmla="*/ 6431153 h 6858000"/>
              <a:gd name="connsiteX88" fmla="*/ 1609132 w 1983504"/>
              <a:gd name="connsiteY88" fmla="*/ 6658805 h 6858000"/>
              <a:gd name="connsiteX89" fmla="*/ 1983504 w 1983504"/>
              <a:gd name="connsiteY89" fmla="*/ 6858000 h 6858000"/>
              <a:gd name="connsiteX90" fmla="*/ 0 w 1983504"/>
              <a:gd name="connsiteY9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1983504" h="6858000">
                <a:moveTo>
                  <a:pt x="0" y="0"/>
                </a:moveTo>
                <a:lnTo>
                  <a:pt x="1376658" y="0"/>
                </a:lnTo>
                <a:cubicBezTo>
                  <a:pt x="1482328" y="35571"/>
                  <a:pt x="1584980" y="78255"/>
                  <a:pt x="1690650" y="110269"/>
                </a:cubicBezTo>
                <a:cubicBezTo>
                  <a:pt x="1675553" y="145839"/>
                  <a:pt x="1660458" y="138725"/>
                  <a:pt x="1645361" y="135168"/>
                </a:cubicBezTo>
                <a:cubicBezTo>
                  <a:pt x="1554788" y="120941"/>
                  <a:pt x="1461194" y="110269"/>
                  <a:pt x="1373640" y="71141"/>
                </a:cubicBezTo>
                <a:cubicBezTo>
                  <a:pt x="1352504" y="64027"/>
                  <a:pt x="1328352" y="64027"/>
                  <a:pt x="1319295" y="88927"/>
                </a:cubicBezTo>
                <a:cubicBezTo>
                  <a:pt x="1304199" y="124497"/>
                  <a:pt x="1325332" y="145839"/>
                  <a:pt x="1346468" y="163625"/>
                </a:cubicBezTo>
                <a:cubicBezTo>
                  <a:pt x="1382696" y="195638"/>
                  <a:pt x="1424964" y="188525"/>
                  <a:pt x="1464213" y="192082"/>
                </a:cubicBezTo>
                <a:cubicBezTo>
                  <a:pt x="1572902" y="209867"/>
                  <a:pt x="1624228" y="259665"/>
                  <a:pt x="1648381" y="373491"/>
                </a:cubicBezTo>
                <a:cubicBezTo>
                  <a:pt x="1554788" y="327250"/>
                  <a:pt x="1461194" y="384162"/>
                  <a:pt x="1370620" y="352148"/>
                </a:cubicBezTo>
                <a:cubicBezTo>
                  <a:pt x="1346468" y="345034"/>
                  <a:pt x="1310237" y="355706"/>
                  <a:pt x="1322314" y="394834"/>
                </a:cubicBezTo>
                <a:cubicBezTo>
                  <a:pt x="1334390" y="430405"/>
                  <a:pt x="1373640" y="458860"/>
                  <a:pt x="1304199" y="451747"/>
                </a:cubicBezTo>
                <a:cubicBezTo>
                  <a:pt x="1252873" y="448189"/>
                  <a:pt x="1237778" y="405504"/>
                  <a:pt x="1222682" y="359262"/>
                </a:cubicBezTo>
                <a:cubicBezTo>
                  <a:pt x="1210606" y="334364"/>
                  <a:pt x="1177395" y="320135"/>
                  <a:pt x="1153242" y="334364"/>
                </a:cubicBezTo>
                <a:cubicBezTo>
                  <a:pt x="1123051" y="348592"/>
                  <a:pt x="1132108" y="387720"/>
                  <a:pt x="1132108" y="416176"/>
                </a:cubicBezTo>
                <a:cubicBezTo>
                  <a:pt x="1129088" y="469532"/>
                  <a:pt x="1153242" y="494431"/>
                  <a:pt x="1195509" y="505101"/>
                </a:cubicBezTo>
                <a:cubicBezTo>
                  <a:pt x="1246836" y="519330"/>
                  <a:pt x="1298160" y="537116"/>
                  <a:pt x="1364582" y="558458"/>
                </a:cubicBezTo>
                <a:cubicBezTo>
                  <a:pt x="1292122" y="594028"/>
                  <a:pt x="1237778" y="586915"/>
                  <a:pt x="1183434" y="558458"/>
                </a:cubicBezTo>
                <a:cubicBezTo>
                  <a:pt x="1117012" y="526444"/>
                  <a:pt x="1029458" y="483759"/>
                  <a:pt x="975114" y="522887"/>
                </a:cubicBezTo>
                <a:cubicBezTo>
                  <a:pt x="893597" y="579800"/>
                  <a:pt x="827176" y="544229"/>
                  <a:pt x="754716" y="533558"/>
                </a:cubicBezTo>
                <a:cubicBezTo>
                  <a:pt x="603758" y="512216"/>
                  <a:pt x="697352" y="480203"/>
                  <a:pt x="546395" y="462417"/>
                </a:cubicBezTo>
                <a:cubicBezTo>
                  <a:pt x="486012" y="455303"/>
                  <a:pt x="422610" y="426847"/>
                  <a:pt x="335056" y="465975"/>
                </a:cubicBezTo>
                <a:cubicBezTo>
                  <a:pt x="730563" y="672284"/>
                  <a:pt x="917750" y="658055"/>
                  <a:pt x="1270988" y="910606"/>
                </a:cubicBezTo>
                <a:cubicBezTo>
                  <a:pt x="1255893" y="935506"/>
                  <a:pt x="1240798" y="924835"/>
                  <a:pt x="1225701" y="921277"/>
                </a:cubicBezTo>
                <a:cubicBezTo>
                  <a:pt x="1201548" y="917720"/>
                  <a:pt x="1171356" y="903491"/>
                  <a:pt x="1165318" y="949734"/>
                </a:cubicBezTo>
                <a:cubicBezTo>
                  <a:pt x="1162298" y="985305"/>
                  <a:pt x="1180415" y="1003089"/>
                  <a:pt x="1210606" y="1006647"/>
                </a:cubicBezTo>
                <a:cubicBezTo>
                  <a:pt x="1298160" y="1020875"/>
                  <a:pt x="1376658" y="1070674"/>
                  <a:pt x="1455156" y="1113358"/>
                </a:cubicBezTo>
                <a:cubicBezTo>
                  <a:pt x="1491385" y="1131144"/>
                  <a:pt x="1530634" y="1156043"/>
                  <a:pt x="1515538" y="1220069"/>
                </a:cubicBezTo>
                <a:cubicBezTo>
                  <a:pt x="1485348" y="1237855"/>
                  <a:pt x="1464213" y="1212955"/>
                  <a:pt x="1440060" y="1209399"/>
                </a:cubicBezTo>
                <a:cubicBezTo>
                  <a:pt x="1415907" y="1205842"/>
                  <a:pt x="1358543" y="1220069"/>
                  <a:pt x="1373640" y="1230741"/>
                </a:cubicBezTo>
                <a:cubicBezTo>
                  <a:pt x="1443080" y="1269868"/>
                  <a:pt x="1316276" y="1365909"/>
                  <a:pt x="1400810" y="1365909"/>
                </a:cubicBezTo>
                <a:cubicBezTo>
                  <a:pt x="1539691" y="1365909"/>
                  <a:pt x="1615170" y="1536647"/>
                  <a:pt x="1748012" y="1540204"/>
                </a:cubicBezTo>
                <a:cubicBezTo>
                  <a:pt x="1769146" y="1540204"/>
                  <a:pt x="1778203" y="1572219"/>
                  <a:pt x="1778203" y="1597117"/>
                </a:cubicBezTo>
                <a:cubicBezTo>
                  <a:pt x="1778203" y="1629132"/>
                  <a:pt x="1757070" y="1632688"/>
                  <a:pt x="1735936" y="1636245"/>
                </a:cubicBezTo>
                <a:cubicBezTo>
                  <a:pt x="1702725" y="1639802"/>
                  <a:pt x="1666496" y="1597117"/>
                  <a:pt x="1624228" y="1657587"/>
                </a:cubicBezTo>
                <a:cubicBezTo>
                  <a:pt x="1702725" y="1693158"/>
                  <a:pt x="1784242" y="1728729"/>
                  <a:pt x="1781223" y="1849668"/>
                </a:cubicBezTo>
                <a:cubicBezTo>
                  <a:pt x="1781223" y="1881683"/>
                  <a:pt x="1814434" y="1895910"/>
                  <a:pt x="1838587" y="1903025"/>
                </a:cubicBezTo>
                <a:cubicBezTo>
                  <a:pt x="1880854" y="1917252"/>
                  <a:pt x="1914065" y="1938595"/>
                  <a:pt x="1938218" y="1984836"/>
                </a:cubicBezTo>
                <a:cubicBezTo>
                  <a:pt x="1938218" y="1995507"/>
                  <a:pt x="1938218" y="2002622"/>
                  <a:pt x="1938218" y="2013292"/>
                </a:cubicBezTo>
                <a:cubicBezTo>
                  <a:pt x="1932180" y="2123562"/>
                  <a:pt x="1871798" y="2120004"/>
                  <a:pt x="1805376" y="2102219"/>
                </a:cubicBezTo>
                <a:cubicBezTo>
                  <a:pt x="1726878" y="2080877"/>
                  <a:pt x="1648381" y="2038192"/>
                  <a:pt x="1563844" y="2077320"/>
                </a:cubicBezTo>
                <a:cubicBezTo>
                  <a:pt x="1681592" y="2130676"/>
                  <a:pt x="1811414" y="2134233"/>
                  <a:pt x="1920104" y="2208931"/>
                </a:cubicBezTo>
                <a:cubicBezTo>
                  <a:pt x="1515538" y="2223159"/>
                  <a:pt x="1159280" y="1984836"/>
                  <a:pt x="766792" y="1892353"/>
                </a:cubicBezTo>
                <a:cubicBezTo>
                  <a:pt x="778869" y="1952823"/>
                  <a:pt x="812080" y="1967051"/>
                  <a:pt x="839252" y="1974165"/>
                </a:cubicBezTo>
                <a:cubicBezTo>
                  <a:pt x="984170" y="2020407"/>
                  <a:pt x="1110974" y="2112891"/>
                  <a:pt x="1243816" y="2191146"/>
                </a:cubicBezTo>
                <a:cubicBezTo>
                  <a:pt x="1298160" y="2223159"/>
                  <a:pt x="1337410" y="2258731"/>
                  <a:pt x="1358543" y="2326314"/>
                </a:cubicBezTo>
                <a:cubicBezTo>
                  <a:pt x="1376658" y="2390340"/>
                  <a:pt x="1412888" y="2418796"/>
                  <a:pt x="1479310" y="2401012"/>
                </a:cubicBezTo>
                <a:cubicBezTo>
                  <a:pt x="1533654" y="2386784"/>
                  <a:pt x="1591018" y="2393898"/>
                  <a:pt x="1648381" y="2401012"/>
                </a:cubicBezTo>
                <a:cubicBezTo>
                  <a:pt x="1711782" y="2408126"/>
                  <a:pt x="1784242" y="2479267"/>
                  <a:pt x="1769146" y="2518395"/>
                </a:cubicBezTo>
                <a:cubicBezTo>
                  <a:pt x="1738956" y="2582422"/>
                  <a:pt x="1687630" y="2550408"/>
                  <a:pt x="1645361" y="2543294"/>
                </a:cubicBezTo>
                <a:cubicBezTo>
                  <a:pt x="1594036" y="2536181"/>
                  <a:pt x="1500444" y="2518395"/>
                  <a:pt x="1500444" y="2525509"/>
                </a:cubicBezTo>
                <a:cubicBezTo>
                  <a:pt x="1467232" y="2685576"/>
                  <a:pt x="1391754" y="2564636"/>
                  <a:pt x="1337410" y="2564636"/>
                </a:cubicBezTo>
                <a:cubicBezTo>
                  <a:pt x="1286084" y="2564636"/>
                  <a:pt x="1234759" y="2546851"/>
                  <a:pt x="1186452" y="2532623"/>
                </a:cubicBezTo>
                <a:cubicBezTo>
                  <a:pt x="1123051" y="2514837"/>
                  <a:pt x="1065688" y="2546851"/>
                  <a:pt x="1005304" y="2553965"/>
                </a:cubicBezTo>
                <a:cubicBezTo>
                  <a:pt x="950960" y="2561080"/>
                  <a:pt x="981150" y="2653563"/>
                  <a:pt x="947940" y="2692689"/>
                </a:cubicBezTo>
                <a:cubicBezTo>
                  <a:pt x="941903" y="2703362"/>
                  <a:pt x="935864" y="2703362"/>
                  <a:pt x="929826" y="2703362"/>
                </a:cubicBezTo>
                <a:cubicBezTo>
                  <a:pt x="911711" y="2980812"/>
                  <a:pt x="594701" y="2913227"/>
                  <a:pt x="594701" y="2923898"/>
                </a:cubicBezTo>
                <a:cubicBezTo>
                  <a:pt x="567529" y="2941684"/>
                  <a:pt x="534318" y="2899000"/>
                  <a:pt x="501108" y="2941684"/>
                </a:cubicBezTo>
                <a:cubicBezTo>
                  <a:pt x="643007" y="3137322"/>
                  <a:pt x="860386" y="3183563"/>
                  <a:pt x="1053610" y="3329402"/>
                </a:cubicBezTo>
                <a:cubicBezTo>
                  <a:pt x="893597" y="3379202"/>
                  <a:pt x="800002" y="3208463"/>
                  <a:pt x="682256" y="3229805"/>
                </a:cubicBezTo>
                <a:cubicBezTo>
                  <a:pt x="624893" y="3283162"/>
                  <a:pt x="796984" y="3368530"/>
                  <a:pt x="630932" y="3393429"/>
                </a:cubicBezTo>
                <a:cubicBezTo>
                  <a:pt x="703390" y="3439672"/>
                  <a:pt x="754716" y="3485914"/>
                  <a:pt x="806041" y="3539269"/>
                </a:cubicBezTo>
                <a:cubicBezTo>
                  <a:pt x="893597" y="3635309"/>
                  <a:pt x="911711" y="3699337"/>
                  <a:pt x="869444" y="3827390"/>
                </a:cubicBezTo>
                <a:cubicBezTo>
                  <a:pt x="842270" y="3912759"/>
                  <a:pt x="803022" y="3991015"/>
                  <a:pt x="839252" y="4090612"/>
                </a:cubicBezTo>
                <a:cubicBezTo>
                  <a:pt x="863405" y="4158196"/>
                  <a:pt x="854347" y="4204438"/>
                  <a:pt x="763774" y="4172424"/>
                </a:cubicBezTo>
                <a:cubicBezTo>
                  <a:pt x="667160" y="4140411"/>
                  <a:pt x="630932" y="4200882"/>
                  <a:pt x="655085" y="4321821"/>
                </a:cubicBezTo>
                <a:cubicBezTo>
                  <a:pt x="670179" y="4400076"/>
                  <a:pt x="655085" y="4424975"/>
                  <a:pt x="588662" y="4414305"/>
                </a:cubicBezTo>
                <a:cubicBezTo>
                  <a:pt x="516204" y="4403633"/>
                  <a:pt x="446764" y="4353835"/>
                  <a:pt x="356189" y="4378734"/>
                </a:cubicBezTo>
                <a:cubicBezTo>
                  <a:pt x="428648" y="4521016"/>
                  <a:pt x="582626" y="4478331"/>
                  <a:pt x="667160" y="4613499"/>
                </a:cubicBezTo>
                <a:cubicBezTo>
                  <a:pt x="567529" y="4613499"/>
                  <a:pt x="489031" y="4613499"/>
                  <a:pt x="416573" y="4585042"/>
                </a:cubicBezTo>
                <a:cubicBezTo>
                  <a:pt x="386381" y="4574373"/>
                  <a:pt x="353170" y="4560144"/>
                  <a:pt x="335056" y="4602828"/>
                </a:cubicBezTo>
                <a:cubicBezTo>
                  <a:pt x="313920" y="4652628"/>
                  <a:pt x="356189" y="4670412"/>
                  <a:pt x="380342" y="4677526"/>
                </a:cubicBezTo>
                <a:cubicBezTo>
                  <a:pt x="449784" y="4702425"/>
                  <a:pt x="504126" y="4759339"/>
                  <a:pt x="564510" y="4805580"/>
                </a:cubicBezTo>
                <a:cubicBezTo>
                  <a:pt x="694332" y="4905177"/>
                  <a:pt x="836233" y="4990547"/>
                  <a:pt x="944922" y="5154171"/>
                </a:cubicBezTo>
                <a:cubicBezTo>
                  <a:pt x="809060" y="5111487"/>
                  <a:pt x="706410" y="5011889"/>
                  <a:pt x="576586" y="4994104"/>
                </a:cubicBezTo>
                <a:cubicBezTo>
                  <a:pt x="688296" y="5143500"/>
                  <a:pt x="830194" y="5243097"/>
                  <a:pt x="963036" y="5353367"/>
                </a:cubicBezTo>
                <a:cubicBezTo>
                  <a:pt x="1002286" y="5385379"/>
                  <a:pt x="1041534" y="5406721"/>
                  <a:pt x="1047572" y="5474306"/>
                </a:cubicBezTo>
                <a:cubicBezTo>
                  <a:pt x="1065688" y="5605917"/>
                  <a:pt x="1113992" y="5712629"/>
                  <a:pt x="1222682" y="5769542"/>
                </a:cubicBezTo>
                <a:cubicBezTo>
                  <a:pt x="1222682" y="5769542"/>
                  <a:pt x="1216644" y="5790884"/>
                  <a:pt x="1213626" y="5801555"/>
                </a:cubicBezTo>
                <a:cubicBezTo>
                  <a:pt x="1147203" y="5805112"/>
                  <a:pt x="1095878" y="5726858"/>
                  <a:pt x="1014361" y="5755314"/>
                </a:cubicBezTo>
                <a:cubicBezTo>
                  <a:pt x="1095878" y="5862025"/>
                  <a:pt x="1162298" y="5954508"/>
                  <a:pt x="1274008" y="6004307"/>
                </a:cubicBezTo>
                <a:cubicBezTo>
                  <a:pt x="1364582" y="6043434"/>
                  <a:pt x="1476290" y="6068335"/>
                  <a:pt x="1542711" y="6196388"/>
                </a:cubicBezTo>
                <a:cubicBezTo>
                  <a:pt x="1467232" y="6221287"/>
                  <a:pt x="1409868" y="6189274"/>
                  <a:pt x="1352504" y="6167932"/>
                </a:cubicBezTo>
                <a:cubicBezTo>
                  <a:pt x="1264950" y="6132361"/>
                  <a:pt x="1177395" y="6093234"/>
                  <a:pt x="1089840" y="6057663"/>
                </a:cubicBezTo>
                <a:cubicBezTo>
                  <a:pt x="1056628" y="6043434"/>
                  <a:pt x="1020400" y="6036320"/>
                  <a:pt x="999266" y="6100347"/>
                </a:cubicBezTo>
                <a:cubicBezTo>
                  <a:pt x="1110974" y="6114575"/>
                  <a:pt x="1177395" y="6199945"/>
                  <a:pt x="1246836" y="6281757"/>
                </a:cubicBezTo>
                <a:cubicBezTo>
                  <a:pt x="1286084" y="6327999"/>
                  <a:pt x="1319295" y="6388469"/>
                  <a:pt x="1388735" y="6367127"/>
                </a:cubicBezTo>
                <a:cubicBezTo>
                  <a:pt x="1424964" y="6356456"/>
                  <a:pt x="1449118" y="6388469"/>
                  <a:pt x="1446099" y="6431153"/>
                </a:cubicBezTo>
                <a:cubicBezTo>
                  <a:pt x="1431002" y="6580550"/>
                  <a:pt x="1518558" y="6630349"/>
                  <a:pt x="1609132" y="6658805"/>
                </a:cubicBezTo>
                <a:cubicBezTo>
                  <a:pt x="1741974" y="6701489"/>
                  <a:pt x="1859720" y="6786859"/>
                  <a:pt x="198350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9371D94D-E9EB-37E4-7BB8-4A0CBD249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6956" y="4165921"/>
            <a:ext cx="2580576" cy="258057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019FE87-8B72-0242-034E-DB40BE13AC12}"/>
              </a:ext>
            </a:extLst>
          </p:cNvPr>
          <p:cNvSpPr txBox="1"/>
          <p:nvPr/>
        </p:nvSpPr>
        <p:spPr>
          <a:xfrm>
            <a:off x="1986770" y="259991"/>
            <a:ext cx="9892521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800" dirty="0" err="1">
                <a:latin typeface="Calibri Light"/>
                <a:cs typeface="Calibri"/>
              </a:rPr>
              <a:t>Northburn</a:t>
            </a:r>
            <a:r>
              <a:rPr lang="en-US" sz="4800" dirty="0">
                <a:latin typeface="Calibri Light"/>
                <a:cs typeface="Calibri"/>
              </a:rPr>
              <a:t> Values</a:t>
            </a:r>
            <a:endParaRPr lang="en-US" sz="4800" dirty="0">
              <a:latin typeface="Calibri Light"/>
              <a:cs typeface="Calibri Ligh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69398A6-9853-F4D9-B535-DEFC56D228E5}"/>
              </a:ext>
            </a:extLst>
          </p:cNvPr>
          <p:cNvSpPr txBox="1"/>
          <p:nvPr/>
        </p:nvSpPr>
        <p:spPr>
          <a:xfrm>
            <a:off x="1906438" y="1360098"/>
            <a:ext cx="6280029" cy="280076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dirty="0">
                <a:solidFill>
                  <a:schemeClr val="accent5">
                    <a:lumMod val="50000"/>
                  </a:schemeClr>
                </a:solidFill>
                <a:cs typeface="Calibri"/>
              </a:rPr>
              <a:t>Be ambitious</a:t>
            </a:r>
          </a:p>
          <a:p>
            <a:r>
              <a:rPr lang="en-US" sz="4400" dirty="0">
                <a:solidFill>
                  <a:schemeClr val="accent5">
                    <a:lumMod val="50000"/>
                  </a:schemeClr>
                </a:solidFill>
                <a:cs typeface="Calibri"/>
              </a:rPr>
              <a:t>Be inquisitive</a:t>
            </a:r>
          </a:p>
          <a:p>
            <a:r>
              <a:rPr lang="en-US" sz="4400" dirty="0">
                <a:solidFill>
                  <a:schemeClr val="accent5">
                    <a:lumMod val="50000"/>
                  </a:schemeClr>
                </a:solidFill>
                <a:cs typeface="Calibri"/>
              </a:rPr>
              <a:t>Be respectful</a:t>
            </a:r>
          </a:p>
          <a:p>
            <a:r>
              <a:rPr lang="en-US" sz="4400" dirty="0">
                <a:solidFill>
                  <a:schemeClr val="accent5">
                    <a:lumMod val="50000"/>
                  </a:schemeClr>
                </a:solidFill>
                <a:cs typeface="Calibri"/>
              </a:rPr>
              <a:t>Be resilient</a:t>
            </a:r>
            <a:r>
              <a:rPr lang="en-US" sz="4400" dirty="0">
                <a:cs typeface="Calibri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5136245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0">
            <a:extLst>
              <a:ext uri="{FF2B5EF4-FFF2-40B4-BE49-F238E27FC236}">
                <a16:creationId xmlns:a16="http://schemas.microsoft.com/office/drawing/2014/main" id="{5F879AC3-D4CE-493C-ADC7-06205677F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Freeform: Shape 12">
            <a:extLst>
              <a:ext uri="{FF2B5EF4-FFF2-40B4-BE49-F238E27FC236}">
                <a16:creationId xmlns:a16="http://schemas.microsoft.com/office/drawing/2014/main" id="{736F0DFD-0954-464F-BF12-DD2E6F6E03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983504" cy="6858000"/>
          </a:xfrm>
          <a:custGeom>
            <a:avLst/>
            <a:gdLst>
              <a:gd name="connsiteX0" fmla="*/ 0 w 1983504"/>
              <a:gd name="connsiteY0" fmla="*/ 0 h 6858000"/>
              <a:gd name="connsiteX1" fmla="*/ 1376658 w 1983504"/>
              <a:gd name="connsiteY1" fmla="*/ 0 h 6858000"/>
              <a:gd name="connsiteX2" fmla="*/ 1690650 w 1983504"/>
              <a:gd name="connsiteY2" fmla="*/ 110269 h 6858000"/>
              <a:gd name="connsiteX3" fmla="*/ 1645361 w 1983504"/>
              <a:gd name="connsiteY3" fmla="*/ 135168 h 6858000"/>
              <a:gd name="connsiteX4" fmla="*/ 1373640 w 1983504"/>
              <a:gd name="connsiteY4" fmla="*/ 71141 h 6858000"/>
              <a:gd name="connsiteX5" fmla="*/ 1319295 w 1983504"/>
              <a:gd name="connsiteY5" fmla="*/ 88927 h 6858000"/>
              <a:gd name="connsiteX6" fmla="*/ 1346468 w 1983504"/>
              <a:gd name="connsiteY6" fmla="*/ 163625 h 6858000"/>
              <a:gd name="connsiteX7" fmla="*/ 1464213 w 1983504"/>
              <a:gd name="connsiteY7" fmla="*/ 192082 h 6858000"/>
              <a:gd name="connsiteX8" fmla="*/ 1648381 w 1983504"/>
              <a:gd name="connsiteY8" fmla="*/ 373491 h 6858000"/>
              <a:gd name="connsiteX9" fmla="*/ 1370620 w 1983504"/>
              <a:gd name="connsiteY9" fmla="*/ 352148 h 6858000"/>
              <a:gd name="connsiteX10" fmla="*/ 1322314 w 1983504"/>
              <a:gd name="connsiteY10" fmla="*/ 394834 h 6858000"/>
              <a:gd name="connsiteX11" fmla="*/ 1304199 w 1983504"/>
              <a:gd name="connsiteY11" fmla="*/ 451747 h 6858000"/>
              <a:gd name="connsiteX12" fmla="*/ 1222682 w 1983504"/>
              <a:gd name="connsiteY12" fmla="*/ 359262 h 6858000"/>
              <a:gd name="connsiteX13" fmla="*/ 1153242 w 1983504"/>
              <a:gd name="connsiteY13" fmla="*/ 334364 h 6858000"/>
              <a:gd name="connsiteX14" fmla="*/ 1132108 w 1983504"/>
              <a:gd name="connsiteY14" fmla="*/ 416176 h 6858000"/>
              <a:gd name="connsiteX15" fmla="*/ 1195509 w 1983504"/>
              <a:gd name="connsiteY15" fmla="*/ 505101 h 6858000"/>
              <a:gd name="connsiteX16" fmla="*/ 1364582 w 1983504"/>
              <a:gd name="connsiteY16" fmla="*/ 558458 h 6858000"/>
              <a:gd name="connsiteX17" fmla="*/ 1183434 w 1983504"/>
              <a:gd name="connsiteY17" fmla="*/ 558458 h 6858000"/>
              <a:gd name="connsiteX18" fmla="*/ 975114 w 1983504"/>
              <a:gd name="connsiteY18" fmla="*/ 522887 h 6858000"/>
              <a:gd name="connsiteX19" fmla="*/ 754716 w 1983504"/>
              <a:gd name="connsiteY19" fmla="*/ 533558 h 6858000"/>
              <a:gd name="connsiteX20" fmla="*/ 546395 w 1983504"/>
              <a:gd name="connsiteY20" fmla="*/ 462417 h 6858000"/>
              <a:gd name="connsiteX21" fmla="*/ 335056 w 1983504"/>
              <a:gd name="connsiteY21" fmla="*/ 465975 h 6858000"/>
              <a:gd name="connsiteX22" fmla="*/ 1270988 w 1983504"/>
              <a:gd name="connsiteY22" fmla="*/ 910606 h 6858000"/>
              <a:gd name="connsiteX23" fmla="*/ 1225701 w 1983504"/>
              <a:gd name="connsiteY23" fmla="*/ 921277 h 6858000"/>
              <a:gd name="connsiteX24" fmla="*/ 1165318 w 1983504"/>
              <a:gd name="connsiteY24" fmla="*/ 949734 h 6858000"/>
              <a:gd name="connsiteX25" fmla="*/ 1210606 w 1983504"/>
              <a:gd name="connsiteY25" fmla="*/ 1006647 h 6858000"/>
              <a:gd name="connsiteX26" fmla="*/ 1455156 w 1983504"/>
              <a:gd name="connsiteY26" fmla="*/ 1113358 h 6858000"/>
              <a:gd name="connsiteX27" fmla="*/ 1515538 w 1983504"/>
              <a:gd name="connsiteY27" fmla="*/ 1220069 h 6858000"/>
              <a:gd name="connsiteX28" fmla="*/ 1440060 w 1983504"/>
              <a:gd name="connsiteY28" fmla="*/ 1209399 h 6858000"/>
              <a:gd name="connsiteX29" fmla="*/ 1373640 w 1983504"/>
              <a:gd name="connsiteY29" fmla="*/ 1230741 h 6858000"/>
              <a:gd name="connsiteX30" fmla="*/ 1400810 w 1983504"/>
              <a:gd name="connsiteY30" fmla="*/ 1365909 h 6858000"/>
              <a:gd name="connsiteX31" fmla="*/ 1748012 w 1983504"/>
              <a:gd name="connsiteY31" fmla="*/ 1540204 h 6858000"/>
              <a:gd name="connsiteX32" fmla="*/ 1778203 w 1983504"/>
              <a:gd name="connsiteY32" fmla="*/ 1597117 h 6858000"/>
              <a:gd name="connsiteX33" fmla="*/ 1735936 w 1983504"/>
              <a:gd name="connsiteY33" fmla="*/ 1636245 h 6858000"/>
              <a:gd name="connsiteX34" fmla="*/ 1624228 w 1983504"/>
              <a:gd name="connsiteY34" fmla="*/ 1657587 h 6858000"/>
              <a:gd name="connsiteX35" fmla="*/ 1781223 w 1983504"/>
              <a:gd name="connsiteY35" fmla="*/ 1849668 h 6858000"/>
              <a:gd name="connsiteX36" fmla="*/ 1838587 w 1983504"/>
              <a:gd name="connsiteY36" fmla="*/ 1903025 h 6858000"/>
              <a:gd name="connsiteX37" fmla="*/ 1938218 w 1983504"/>
              <a:gd name="connsiteY37" fmla="*/ 1984836 h 6858000"/>
              <a:gd name="connsiteX38" fmla="*/ 1938218 w 1983504"/>
              <a:gd name="connsiteY38" fmla="*/ 2013292 h 6858000"/>
              <a:gd name="connsiteX39" fmla="*/ 1805376 w 1983504"/>
              <a:gd name="connsiteY39" fmla="*/ 2102219 h 6858000"/>
              <a:gd name="connsiteX40" fmla="*/ 1563844 w 1983504"/>
              <a:gd name="connsiteY40" fmla="*/ 2077320 h 6858000"/>
              <a:gd name="connsiteX41" fmla="*/ 1920104 w 1983504"/>
              <a:gd name="connsiteY41" fmla="*/ 2208931 h 6858000"/>
              <a:gd name="connsiteX42" fmla="*/ 766792 w 1983504"/>
              <a:gd name="connsiteY42" fmla="*/ 1892353 h 6858000"/>
              <a:gd name="connsiteX43" fmla="*/ 839252 w 1983504"/>
              <a:gd name="connsiteY43" fmla="*/ 1974165 h 6858000"/>
              <a:gd name="connsiteX44" fmla="*/ 1243816 w 1983504"/>
              <a:gd name="connsiteY44" fmla="*/ 2191146 h 6858000"/>
              <a:gd name="connsiteX45" fmla="*/ 1358543 w 1983504"/>
              <a:gd name="connsiteY45" fmla="*/ 2326314 h 6858000"/>
              <a:gd name="connsiteX46" fmla="*/ 1479310 w 1983504"/>
              <a:gd name="connsiteY46" fmla="*/ 2401012 h 6858000"/>
              <a:gd name="connsiteX47" fmla="*/ 1648381 w 1983504"/>
              <a:gd name="connsiteY47" fmla="*/ 2401012 h 6858000"/>
              <a:gd name="connsiteX48" fmla="*/ 1769146 w 1983504"/>
              <a:gd name="connsiteY48" fmla="*/ 2518395 h 6858000"/>
              <a:gd name="connsiteX49" fmla="*/ 1645361 w 1983504"/>
              <a:gd name="connsiteY49" fmla="*/ 2543294 h 6858000"/>
              <a:gd name="connsiteX50" fmla="*/ 1500444 w 1983504"/>
              <a:gd name="connsiteY50" fmla="*/ 2525509 h 6858000"/>
              <a:gd name="connsiteX51" fmla="*/ 1337410 w 1983504"/>
              <a:gd name="connsiteY51" fmla="*/ 2564636 h 6858000"/>
              <a:gd name="connsiteX52" fmla="*/ 1186452 w 1983504"/>
              <a:gd name="connsiteY52" fmla="*/ 2532623 h 6858000"/>
              <a:gd name="connsiteX53" fmla="*/ 1005304 w 1983504"/>
              <a:gd name="connsiteY53" fmla="*/ 2553965 h 6858000"/>
              <a:gd name="connsiteX54" fmla="*/ 947940 w 1983504"/>
              <a:gd name="connsiteY54" fmla="*/ 2692689 h 6858000"/>
              <a:gd name="connsiteX55" fmla="*/ 929826 w 1983504"/>
              <a:gd name="connsiteY55" fmla="*/ 2703362 h 6858000"/>
              <a:gd name="connsiteX56" fmla="*/ 594701 w 1983504"/>
              <a:gd name="connsiteY56" fmla="*/ 2923898 h 6858000"/>
              <a:gd name="connsiteX57" fmla="*/ 501108 w 1983504"/>
              <a:gd name="connsiteY57" fmla="*/ 2941684 h 6858000"/>
              <a:gd name="connsiteX58" fmla="*/ 1053610 w 1983504"/>
              <a:gd name="connsiteY58" fmla="*/ 3329402 h 6858000"/>
              <a:gd name="connsiteX59" fmla="*/ 682256 w 1983504"/>
              <a:gd name="connsiteY59" fmla="*/ 3229805 h 6858000"/>
              <a:gd name="connsiteX60" fmla="*/ 630932 w 1983504"/>
              <a:gd name="connsiteY60" fmla="*/ 3393429 h 6858000"/>
              <a:gd name="connsiteX61" fmla="*/ 806041 w 1983504"/>
              <a:gd name="connsiteY61" fmla="*/ 3539269 h 6858000"/>
              <a:gd name="connsiteX62" fmla="*/ 869444 w 1983504"/>
              <a:gd name="connsiteY62" fmla="*/ 3827390 h 6858000"/>
              <a:gd name="connsiteX63" fmla="*/ 839252 w 1983504"/>
              <a:gd name="connsiteY63" fmla="*/ 4090612 h 6858000"/>
              <a:gd name="connsiteX64" fmla="*/ 763774 w 1983504"/>
              <a:gd name="connsiteY64" fmla="*/ 4172424 h 6858000"/>
              <a:gd name="connsiteX65" fmla="*/ 655085 w 1983504"/>
              <a:gd name="connsiteY65" fmla="*/ 4321821 h 6858000"/>
              <a:gd name="connsiteX66" fmla="*/ 588662 w 1983504"/>
              <a:gd name="connsiteY66" fmla="*/ 4414305 h 6858000"/>
              <a:gd name="connsiteX67" fmla="*/ 356189 w 1983504"/>
              <a:gd name="connsiteY67" fmla="*/ 4378734 h 6858000"/>
              <a:gd name="connsiteX68" fmla="*/ 667160 w 1983504"/>
              <a:gd name="connsiteY68" fmla="*/ 4613499 h 6858000"/>
              <a:gd name="connsiteX69" fmla="*/ 416573 w 1983504"/>
              <a:gd name="connsiteY69" fmla="*/ 4585042 h 6858000"/>
              <a:gd name="connsiteX70" fmla="*/ 335056 w 1983504"/>
              <a:gd name="connsiteY70" fmla="*/ 4602828 h 6858000"/>
              <a:gd name="connsiteX71" fmla="*/ 380342 w 1983504"/>
              <a:gd name="connsiteY71" fmla="*/ 4677526 h 6858000"/>
              <a:gd name="connsiteX72" fmla="*/ 564510 w 1983504"/>
              <a:gd name="connsiteY72" fmla="*/ 4805580 h 6858000"/>
              <a:gd name="connsiteX73" fmla="*/ 944922 w 1983504"/>
              <a:gd name="connsiteY73" fmla="*/ 5154171 h 6858000"/>
              <a:gd name="connsiteX74" fmla="*/ 576586 w 1983504"/>
              <a:gd name="connsiteY74" fmla="*/ 4994104 h 6858000"/>
              <a:gd name="connsiteX75" fmla="*/ 963036 w 1983504"/>
              <a:gd name="connsiteY75" fmla="*/ 5353367 h 6858000"/>
              <a:gd name="connsiteX76" fmla="*/ 1047572 w 1983504"/>
              <a:gd name="connsiteY76" fmla="*/ 5474306 h 6858000"/>
              <a:gd name="connsiteX77" fmla="*/ 1222682 w 1983504"/>
              <a:gd name="connsiteY77" fmla="*/ 5769542 h 6858000"/>
              <a:gd name="connsiteX78" fmla="*/ 1213626 w 1983504"/>
              <a:gd name="connsiteY78" fmla="*/ 5801555 h 6858000"/>
              <a:gd name="connsiteX79" fmla="*/ 1014361 w 1983504"/>
              <a:gd name="connsiteY79" fmla="*/ 5755314 h 6858000"/>
              <a:gd name="connsiteX80" fmla="*/ 1274008 w 1983504"/>
              <a:gd name="connsiteY80" fmla="*/ 6004307 h 6858000"/>
              <a:gd name="connsiteX81" fmla="*/ 1542711 w 1983504"/>
              <a:gd name="connsiteY81" fmla="*/ 6196388 h 6858000"/>
              <a:gd name="connsiteX82" fmla="*/ 1352504 w 1983504"/>
              <a:gd name="connsiteY82" fmla="*/ 6167932 h 6858000"/>
              <a:gd name="connsiteX83" fmla="*/ 1089840 w 1983504"/>
              <a:gd name="connsiteY83" fmla="*/ 6057663 h 6858000"/>
              <a:gd name="connsiteX84" fmla="*/ 999266 w 1983504"/>
              <a:gd name="connsiteY84" fmla="*/ 6100347 h 6858000"/>
              <a:gd name="connsiteX85" fmla="*/ 1246836 w 1983504"/>
              <a:gd name="connsiteY85" fmla="*/ 6281757 h 6858000"/>
              <a:gd name="connsiteX86" fmla="*/ 1388735 w 1983504"/>
              <a:gd name="connsiteY86" fmla="*/ 6367127 h 6858000"/>
              <a:gd name="connsiteX87" fmla="*/ 1446099 w 1983504"/>
              <a:gd name="connsiteY87" fmla="*/ 6431153 h 6858000"/>
              <a:gd name="connsiteX88" fmla="*/ 1609132 w 1983504"/>
              <a:gd name="connsiteY88" fmla="*/ 6658805 h 6858000"/>
              <a:gd name="connsiteX89" fmla="*/ 1983504 w 1983504"/>
              <a:gd name="connsiteY89" fmla="*/ 6858000 h 6858000"/>
              <a:gd name="connsiteX90" fmla="*/ 0 w 1983504"/>
              <a:gd name="connsiteY9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1983504" h="6858000">
                <a:moveTo>
                  <a:pt x="0" y="0"/>
                </a:moveTo>
                <a:lnTo>
                  <a:pt x="1376658" y="0"/>
                </a:lnTo>
                <a:cubicBezTo>
                  <a:pt x="1482328" y="35571"/>
                  <a:pt x="1584980" y="78255"/>
                  <a:pt x="1690650" y="110269"/>
                </a:cubicBezTo>
                <a:cubicBezTo>
                  <a:pt x="1675553" y="145839"/>
                  <a:pt x="1660458" y="138725"/>
                  <a:pt x="1645361" y="135168"/>
                </a:cubicBezTo>
                <a:cubicBezTo>
                  <a:pt x="1554788" y="120941"/>
                  <a:pt x="1461194" y="110269"/>
                  <a:pt x="1373640" y="71141"/>
                </a:cubicBezTo>
                <a:cubicBezTo>
                  <a:pt x="1352504" y="64027"/>
                  <a:pt x="1328352" y="64027"/>
                  <a:pt x="1319295" y="88927"/>
                </a:cubicBezTo>
                <a:cubicBezTo>
                  <a:pt x="1304199" y="124497"/>
                  <a:pt x="1325332" y="145839"/>
                  <a:pt x="1346468" y="163625"/>
                </a:cubicBezTo>
                <a:cubicBezTo>
                  <a:pt x="1382696" y="195638"/>
                  <a:pt x="1424964" y="188525"/>
                  <a:pt x="1464213" y="192082"/>
                </a:cubicBezTo>
                <a:cubicBezTo>
                  <a:pt x="1572902" y="209867"/>
                  <a:pt x="1624228" y="259665"/>
                  <a:pt x="1648381" y="373491"/>
                </a:cubicBezTo>
                <a:cubicBezTo>
                  <a:pt x="1554788" y="327250"/>
                  <a:pt x="1461194" y="384162"/>
                  <a:pt x="1370620" y="352148"/>
                </a:cubicBezTo>
                <a:cubicBezTo>
                  <a:pt x="1346468" y="345034"/>
                  <a:pt x="1310237" y="355706"/>
                  <a:pt x="1322314" y="394834"/>
                </a:cubicBezTo>
                <a:cubicBezTo>
                  <a:pt x="1334390" y="430405"/>
                  <a:pt x="1373640" y="458860"/>
                  <a:pt x="1304199" y="451747"/>
                </a:cubicBezTo>
                <a:cubicBezTo>
                  <a:pt x="1252873" y="448189"/>
                  <a:pt x="1237778" y="405504"/>
                  <a:pt x="1222682" y="359262"/>
                </a:cubicBezTo>
                <a:cubicBezTo>
                  <a:pt x="1210606" y="334364"/>
                  <a:pt x="1177395" y="320135"/>
                  <a:pt x="1153242" y="334364"/>
                </a:cubicBezTo>
                <a:cubicBezTo>
                  <a:pt x="1123051" y="348592"/>
                  <a:pt x="1132108" y="387720"/>
                  <a:pt x="1132108" y="416176"/>
                </a:cubicBezTo>
                <a:cubicBezTo>
                  <a:pt x="1129088" y="469532"/>
                  <a:pt x="1153242" y="494431"/>
                  <a:pt x="1195509" y="505101"/>
                </a:cubicBezTo>
                <a:cubicBezTo>
                  <a:pt x="1246836" y="519330"/>
                  <a:pt x="1298160" y="537116"/>
                  <a:pt x="1364582" y="558458"/>
                </a:cubicBezTo>
                <a:cubicBezTo>
                  <a:pt x="1292122" y="594028"/>
                  <a:pt x="1237778" y="586915"/>
                  <a:pt x="1183434" y="558458"/>
                </a:cubicBezTo>
                <a:cubicBezTo>
                  <a:pt x="1117012" y="526444"/>
                  <a:pt x="1029458" y="483759"/>
                  <a:pt x="975114" y="522887"/>
                </a:cubicBezTo>
                <a:cubicBezTo>
                  <a:pt x="893597" y="579800"/>
                  <a:pt x="827176" y="544229"/>
                  <a:pt x="754716" y="533558"/>
                </a:cubicBezTo>
                <a:cubicBezTo>
                  <a:pt x="603758" y="512216"/>
                  <a:pt x="697352" y="480203"/>
                  <a:pt x="546395" y="462417"/>
                </a:cubicBezTo>
                <a:cubicBezTo>
                  <a:pt x="486012" y="455303"/>
                  <a:pt x="422610" y="426847"/>
                  <a:pt x="335056" y="465975"/>
                </a:cubicBezTo>
                <a:cubicBezTo>
                  <a:pt x="730563" y="672284"/>
                  <a:pt x="917750" y="658055"/>
                  <a:pt x="1270988" y="910606"/>
                </a:cubicBezTo>
                <a:cubicBezTo>
                  <a:pt x="1255893" y="935506"/>
                  <a:pt x="1240798" y="924835"/>
                  <a:pt x="1225701" y="921277"/>
                </a:cubicBezTo>
                <a:cubicBezTo>
                  <a:pt x="1201548" y="917720"/>
                  <a:pt x="1171356" y="903491"/>
                  <a:pt x="1165318" y="949734"/>
                </a:cubicBezTo>
                <a:cubicBezTo>
                  <a:pt x="1162298" y="985305"/>
                  <a:pt x="1180415" y="1003089"/>
                  <a:pt x="1210606" y="1006647"/>
                </a:cubicBezTo>
                <a:cubicBezTo>
                  <a:pt x="1298160" y="1020875"/>
                  <a:pt x="1376658" y="1070674"/>
                  <a:pt x="1455156" y="1113358"/>
                </a:cubicBezTo>
                <a:cubicBezTo>
                  <a:pt x="1491385" y="1131144"/>
                  <a:pt x="1530634" y="1156043"/>
                  <a:pt x="1515538" y="1220069"/>
                </a:cubicBezTo>
                <a:cubicBezTo>
                  <a:pt x="1485348" y="1237855"/>
                  <a:pt x="1464213" y="1212955"/>
                  <a:pt x="1440060" y="1209399"/>
                </a:cubicBezTo>
                <a:cubicBezTo>
                  <a:pt x="1415907" y="1205842"/>
                  <a:pt x="1358543" y="1220069"/>
                  <a:pt x="1373640" y="1230741"/>
                </a:cubicBezTo>
                <a:cubicBezTo>
                  <a:pt x="1443080" y="1269868"/>
                  <a:pt x="1316276" y="1365909"/>
                  <a:pt x="1400810" y="1365909"/>
                </a:cubicBezTo>
                <a:cubicBezTo>
                  <a:pt x="1539691" y="1365909"/>
                  <a:pt x="1615170" y="1536647"/>
                  <a:pt x="1748012" y="1540204"/>
                </a:cubicBezTo>
                <a:cubicBezTo>
                  <a:pt x="1769146" y="1540204"/>
                  <a:pt x="1778203" y="1572219"/>
                  <a:pt x="1778203" y="1597117"/>
                </a:cubicBezTo>
                <a:cubicBezTo>
                  <a:pt x="1778203" y="1629132"/>
                  <a:pt x="1757070" y="1632688"/>
                  <a:pt x="1735936" y="1636245"/>
                </a:cubicBezTo>
                <a:cubicBezTo>
                  <a:pt x="1702725" y="1639802"/>
                  <a:pt x="1666496" y="1597117"/>
                  <a:pt x="1624228" y="1657587"/>
                </a:cubicBezTo>
                <a:cubicBezTo>
                  <a:pt x="1702725" y="1693158"/>
                  <a:pt x="1784242" y="1728729"/>
                  <a:pt x="1781223" y="1849668"/>
                </a:cubicBezTo>
                <a:cubicBezTo>
                  <a:pt x="1781223" y="1881683"/>
                  <a:pt x="1814434" y="1895910"/>
                  <a:pt x="1838587" y="1903025"/>
                </a:cubicBezTo>
                <a:cubicBezTo>
                  <a:pt x="1880854" y="1917252"/>
                  <a:pt x="1914065" y="1938595"/>
                  <a:pt x="1938218" y="1984836"/>
                </a:cubicBezTo>
                <a:cubicBezTo>
                  <a:pt x="1938218" y="1995507"/>
                  <a:pt x="1938218" y="2002622"/>
                  <a:pt x="1938218" y="2013292"/>
                </a:cubicBezTo>
                <a:cubicBezTo>
                  <a:pt x="1932180" y="2123562"/>
                  <a:pt x="1871798" y="2120004"/>
                  <a:pt x="1805376" y="2102219"/>
                </a:cubicBezTo>
                <a:cubicBezTo>
                  <a:pt x="1726878" y="2080877"/>
                  <a:pt x="1648381" y="2038192"/>
                  <a:pt x="1563844" y="2077320"/>
                </a:cubicBezTo>
                <a:cubicBezTo>
                  <a:pt x="1681592" y="2130676"/>
                  <a:pt x="1811414" y="2134233"/>
                  <a:pt x="1920104" y="2208931"/>
                </a:cubicBezTo>
                <a:cubicBezTo>
                  <a:pt x="1515538" y="2223159"/>
                  <a:pt x="1159280" y="1984836"/>
                  <a:pt x="766792" y="1892353"/>
                </a:cubicBezTo>
                <a:cubicBezTo>
                  <a:pt x="778869" y="1952823"/>
                  <a:pt x="812080" y="1967051"/>
                  <a:pt x="839252" y="1974165"/>
                </a:cubicBezTo>
                <a:cubicBezTo>
                  <a:pt x="984170" y="2020407"/>
                  <a:pt x="1110974" y="2112891"/>
                  <a:pt x="1243816" y="2191146"/>
                </a:cubicBezTo>
                <a:cubicBezTo>
                  <a:pt x="1298160" y="2223159"/>
                  <a:pt x="1337410" y="2258731"/>
                  <a:pt x="1358543" y="2326314"/>
                </a:cubicBezTo>
                <a:cubicBezTo>
                  <a:pt x="1376658" y="2390340"/>
                  <a:pt x="1412888" y="2418796"/>
                  <a:pt x="1479310" y="2401012"/>
                </a:cubicBezTo>
                <a:cubicBezTo>
                  <a:pt x="1533654" y="2386784"/>
                  <a:pt x="1591018" y="2393898"/>
                  <a:pt x="1648381" y="2401012"/>
                </a:cubicBezTo>
                <a:cubicBezTo>
                  <a:pt x="1711782" y="2408126"/>
                  <a:pt x="1784242" y="2479267"/>
                  <a:pt x="1769146" y="2518395"/>
                </a:cubicBezTo>
                <a:cubicBezTo>
                  <a:pt x="1738956" y="2582422"/>
                  <a:pt x="1687630" y="2550408"/>
                  <a:pt x="1645361" y="2543294"/>
                </a:cubicBezTo>
                <a:cubicBezTo>
                  <a:pt x="1594036" y="2536181"/>
                  <a:pt x="1500444" y="2518395"/>
                  <a:pt x="1500444" y="2525509"/>
                </a:cubicBezTo>
                <a:cubicBezTo>
                  <a:pt x="1467232" y="2685576"/>
                  <a:pt x="1391754" y="2564636"/>
                  <a:pt x="1337410" y="2564636"/>
                </a:cubicBezTo>
                <a:cubicBezTo>
                  <a:pt x="1286084" y="2564636"/>
                  <a:pt x="1234759" y="2546851"/>
                  <a:pt x="1186452" y="2532623"/>
                </a:cubicBezTo>
                <a:cubicBezTo>
                  <a:pt x="1123051" y="2514837"/>
                  <a:pt x="1065688" y="2546851"/>
                  <a:pt x="1005304" y="2553965"/>
                </a:cubicBezTo>
                <a:cubicBezTo>
                  <a:pt x="950960" y="2561080"/>
                  <a:pt x="981150" y="2653563"/>
                  <a:pt x="947940" y="2692689"/>
                </a:cubicBezTo>
                <a:cubicBezTo>
                  <a:pt x="941903" y="2703362"/>
                  <a:pt x="935864" y="2703362"/>
                  <a:pt x="929826" y="2703362"/>
                </a:cubicBezTo>
                <a:cubicBezTo>
                  <a:pt x="911711" y="2980812"/>
                  <a:pt x="594701" y="2913227"/>
                  <a:pt x="594701" y="2923898"/>
                </a:cubicBezTo>
                <a:cubicBezTo>
                  <a:pt x="567529" y="2941684"/>
                  <a:pt x="534318" y="2899000"/>
                  <a:pt x="501108" y="2941684"/>
                </a:cubicBezTo>
                <a:cubicBezTo>
                  <a:pt x="643007" y="3137322"/>
                  <a:pt x="860386" y="3183563"/>
                  <a:pt x="1053610" y="3329402"/>
                </a:cubicBezTo>
                <a:cubicBezTo>
                  <a:pt x="893597" y="3379202"/>
                  <a:pt x="800002" y="3208463"/>
                  <a:pt x="682256" y="3229805"/>
                </a:cubicBezTo>
                <a:cubicBezTo>
                  <a:pt x="624893" y="3283162"/>
                  <a:pt x="796984" y="3368530"/>
                  <a:pt x="630932" y="3393429"/>
                </a:cubicBezTo>
                <a:cubicBezTo>
                  <a:pt x="703390" y="3439672"/>
                  <a:pt x="754716" y="3485914"/>
                  <a:pt x="806041" y="3539269"/>
                </a:cubicBezTo>
                <a:cubicBezTo>
                  <a:pt x="893597" y="3635309"/>
                  <a:pt x="911711" y="3699337"/>
                  <a:pt x="869444" y="3827390"/>
                </a:cubicBezTo>
                <a:cubicBezTo>
                  <a:pt x="842270" y="3912759"/>
                  <a:pt x="803022" y="3991015"/>
                  <a:pt x="839252" y="4090612"/>
                </a:cubicBezTo>
                <a:cubicBezTo>
                  <a:pt x="863405" y="4158196"/>
                  <a:pt x="854347" y="4204438"/>
                  <a:pt x="763774" y="4172424"/>
                </a:cubicBezTo>
                <a:cubicBezTo>
                  <a:pt x="667160" y="4140411"/>
                  <a:pt x="630932" y="4200882"/>
                  <a:pt x="655085" y="4321821"/>
                </a:cubicBezTo>
                <a:cubicBezTo>
                  <a:pt x="670179" y="4400076"/>
                  <a:pt x="655085" y="4424975"/>
                  <a:pt x="588662" y="4414305"/>
                </a:cubicBezTo>
                <a:cubicBezTo>
                  <a:pt x="516204" y="4403633"/>
                  <a:pt x="446764" y="4353835"/>
                  <a:pt x="356189" y="4378734"/>
                </a:cubicBezTo>
                <a:cubicBezTo>
                  <a:pt x="428648" y="4521016"/>
                  <a:pt x="582626" y="4478331"/>
                  <a:pt x="667160" y="4613499"/>
                </a:cubicBezTo>
                <a:cubicBezTo>
                  <a:pt x="567529" y="4613499"/>
                  <a:pt x="489031" y="4613499"/>
                  <a:pt x="416573" y="4585042"/>
                </a:cubicBezTo>
                <a:cubicBezTo>
                  <a:pt x="386381" y="4574373"/>
                  <a:pt x="353170" y="4560144"/>
                  <a:pt x="335056" y="4602828"/>
                </a:cubicBezTo>
                <a:cubicBezTo>
                  <a:pt x="313920" y="4652628"/>
                  <a:pt x="356189" y="4670412"/>
                  <a:pt x="380342" y="4677526"/>
                </a:cubicBezTo>
                <a:cubicBezTo>
                  <a:pt x="449784" y="4702425"/>
                  <a:pt x="504126" y="4759339"/>
                  <a:pt x="564510" y="4805580"/>
                </a:cubicBezTo>
                <a:cubicBezTo>
                  <a:pt x="694332" y="4905177"/>
                  <a:pt x="836233" y="4990547"/>
                  <a:pt x="944922" y="5154171"/>
                </a:cubicBezTo>
                <a:cubicBezTo>
                  <a:pt x="809060" y="5111487"/>
                  <a:pt x="706410" y="5011889"/>
                  <a:pt x="576586" y="4994104"/>
                </a:cubicBezTo>
                <a:cubicBezTo>
                  <a:pt x="688296" y="5143500"/>
                  <a:pt x="830194" y="5243097"/>
                  <a:pt x="963036" y="5353367"/>
                </a:cubicBezTo>
                <a:cubicBezTo>
                  <a:pt x="1002286" y="5385379"/>
                  <a:pt x="1041534" y="5406721"/>
                  <a:pt x="1047572" y="5474306"/>
                </a:cubicBezTo>
                <a:cubicBezTo>
                  <a:pt x="1065688" y="5605917"/>
                  <a:pt x="1113992" y="5712629"/>
                  <a:pt x="1222682" y="5769542"/>
                </a:cubicBezTo>
                <a:cubicBezTo>
                  <a:pt x="1222682" y="5769542"/>
                  <a:pt x="1216644" y="5790884"/>
                  <a:pt x="1213626" y="5801555"/>
                </a:cubicBezTo>
                <a:cubicBezTo>
                  <a:pt x="1147203" y="5805112"/>
                  <a:pt x="1095878" y="5726858"/>
                  <a:pt x="1014361" y="5755314"/>
                </a:cubicBezTo>
                <a:cubicBezTo>
                  <a:pt x="1095878" y="5862025"/>
                  <a:pt x="1162298" y="5954508"/>
                  <a:pt x="1274008" y="6004307"/>
                </a:cubicBezTo>
                <a:cubicBezTo>
                  <a:pt x="1364582" y="6043434"/>
                  <a:pt x="1476290" y="6068335"/>
                  <a:pt x="1542711" y="6196388"/>
                </a:cubicBezTo>
                <a:cubicBezTo>
                  <a:pt x="1467232" y="6221287"/>
                  <a:pt x="1409868" y="6189274"/>
                  <a:pt x="1352504" y="6167932"/>
                </a:cubicBezTo>
                <a:cubicBezTo>
                  <a:pt x="1264950" y="6132361"/>
                  <a:pt x="1177395" y="6093234"/>
                  <a:pt x="1089840" y="6057663"/>
                </a:cubicBezTo>
                <a:cubicBezTo>
                  <a:pt x="1056628" y="6043434"/>
                  <a:pt x="1020400" y="6036320"/>
                  <a:pt x="999266" y="6100347"/>
                </a:cubicBezTo>
                <a:cubicBezTo>
                  <a:pt x="1110974" y="6114575"/>
                  <a:pt x="1177395" y="6199945"/>
                  <a:pt x="1246836" y="6281757"/>
                </a:cubicBezTo>
                <a:cubicBezTo>
                  <a:pt x="1286084" y="6327999"/>
                  <a:pt x="1319295" y="6388469"/>
                  <a:pt x="1388735" y="6367127"/>
                </a:cubicBezTo>
                <a:cubicBezTo>
                  <a:pt x="1424964" y="6356456"/>
                  <a:pt x="1449118" y="6388469"/>
                  <a:pt x="1446099" y="6431153"/>
                </a:cubicBezTo>
                <a:cubicBezTo>
                  <a:pt x="1431002" y="6580550"/>
                  <a:pt x="1518558" y="6630349"/>
                  <a:pt x="1609132" y="6658805"/>
                </a:cubicBezTo>
                <a:cubicBezTo>
                  <a:pt x="1741974" y="6701489"/>
                  <a:pt x="1859720" y="6786859"/>
                  <a:pt x="198350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9371D94D-E9EB-37E4-7BB8-4A0CBD249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6956" y="4165921"/>
            <a:ext cx="2580576" cy="258057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019FE87-8B72-0242-034E-DB40BE13AC12}"/>
              </a:ext>
            </a:extLst>
          </p:cNvPr>
          <p:cNvSpPr txBox="1"/>
          <p:nvPr/>
        </p:nvSpPr>
        <p:spPr>
          <a:xfrm>
            <a:off x="1986770" y="259991"/>
            <a:ext cx="9892521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800" dirty="0">
                <a:latin typeface="Calibri Light"/>
                <a:cs typeface="Calibri"/>
              </a:rPr>
              <a:t>Challenge Award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FD48EEE-C117-AEB9-E812-D386196F0720}"/>
              </a:ext>
            </a:extLst>
          </p:cNvPr>
          <p:cNvSpPr txBox="1"/>
          <p:nvPr/>
        </p:nvSpPr>
        <p:spPr>
          <a:xfrm>
            <a:off x="1892060" y="1259457"/>
            <a:ext cx="3879011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Our World</a:t>
            </a:r>
            <a:endParaRPr lang="en-US" sz="5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2754DCC-F8C4-6B13-F64F-52A650AA8B63}"/>
              </a:ext>
            </a:extLst>
          </p:cNvPr>
          <p:cNvSpPr txBox="1"/>
          <p:nvPr/>
        </p:nvSpPr>
        <p:spPr>
          <a:xfrm>
            <a:off x="1892059" y="2107721"/>
            <a:ext cx="6093124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latin typeface="Calibri Light"/>
                <a:cs typeface="Calibri Light"/>
              </a:rPr>
              <a:t>Staying Healthy</a:t>
            </a: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7EEE017-3A3A-8763-B13A-86610CE74BAF}"/>
              </a:ext>
            </a:extLst>
          </p:cNvPr>
          <p:cNvSpPr txBox="1"/>
          <p:nvPr/>
        </p:nvSpPr>
        <p:spPr>
          <a:xfrm>
            <a:off x="1834550" y="3071004"/>
            <a:ext cx="5575539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b="1" dirty="0">
                <a:solidFill>
                  <a:schemeClr val="accent6">
                    <a:lumMod val="75000"/>
                  </a:schemeClr>
                </a:solidFill>
                <a:latin typeface="Calibri Light"/>
                <a:cs typeface="Calibri Light"/>
              </a:rPr>
              <a:t>Great Outdoors</a:t>
            </a:r>
            <a:endParaRPr lang="en-US" sz="5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CE9CB38-A93C-0893-18F1-71E99083D22B}"/>
              </a:ext>
            </a:extLst>
          </p:cNvPr>
          <p:cNvSpPr txBox="1"/>
          <p:nvPr/>
        </p:nvSpPr>
        <p:spPr>
          <a:xfrm>
            <a:off x="1834550" y="3991154"/>
            <a:ext cx="3879011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b="1" dirty="0">
                <a:solidFill>
                  <a:schemeClr val="accent4">
                    <a:lumMod val="75000"/>
                  </a:schemeClr>
                </a:solidFill>
                <a:latin typeface="Calibri Light"/>
                <a:cs typeface="Calibri Light"/>
              </a:rPr>
              <a:t>Creativity</a:t>
            </a:r>
            <a:endParaRPr lang="en-US" sz="5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131DED-D101-806E-FFB4-B75A48A5E2A8}"/>
              </a:ext>
            </a:extLst>
          </p:cNvPr>
          <p:cNvSpPr txBox="1"/>
          <p:nvPr/>
        </p:nvSpPr>
        <p:spPr>
          <a:xfrm>
            <a:off x="1834550" y="4868174"/>
            <a:ext cx="5417388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b="1" dirty="0">
                <a:solidFill>
                  <a:srgbClr val="7030A0"/>
                </a:solidFill>
                <a:latin typeface="Calibri Light"/>
                <a:cs typeface="Calibri Light"/>
              </a:rPr>
              <a:t>School Awards</a:t>
            </a:r>
            <a:endParaRPr lang="en-US" sz="5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3769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0">
            <a:extLst>
              <a:ext uri="{FF2B5EF4-FFF2-40B4-BE49-F238E27FC236}">
                <a16:creationId xmlns:a16="http://schemas.microsoft.com/office/drawing/2014/main" id="{5F879AC3-D4CE-493C-ADC7-06205677F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Freeform: Shape 12">
            <a:extLst>
              <a:ext uri="{FF2B5EF4-FFF2-40B4-BE49-F238E27FC236}">
                <a16:creationId xmlns:a16="http://schemas.microsoft.com/office/drawing/2014/main" id="{736F0DFD-0954-464F-BF12-DD2E6F6E03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983504" cy="6858000"/>
          </a:xfrm>
          <a:custGeom>
            <a:avLst/>
            <a:gdLst>
              <a:gd name="connsiteX0" fmla="*/ 0 w 1983504"/>
              <a:gd name="connsiteY0" fmla="*/ 0 h 6858000"/>
              <a:gd name="connsiteX1" fmla="*/ 1376658 w 1983504"/>
              <a:gd name="connsiteY1" fmla="*/ 0 h 6858000"/>
              <a:gd name="connsiteX2" fmla="*/ 1690650 w 1983504"/>
              <a:gd name="connsiteY2" fmla="*/ 110269 h 6858000"/>
              <a:gd name="connsiteX3" fmla="*/ 1645361 w 1983504"/>
              <a:gd name="connsiteY3" fmla="*/ 135168 h 6858000"/>
              <a:gd name="connsiteX4" fmla="*/ 1373640 w 1983504"/>
              <a:gd name="connsiteY4" fmla="*/ 71141 h 6858000"/>
              <a:gd name="connsiteX5" fmla="*/ 1319295 w 1983504"/>
              <a:gd name="connsiteY5" fmla="*/ 88927 h 6858000"/>
              <a:gd name="connsiteX6" fmla="*/ 1346468 w 1983504"/>
              <a:gd name="connsiteY6" fmla="*/ 163625 h 6858000"/>
              <a:gd name="connsiteX7" fmla="*/ 1464213 w 1983504"/>
              <a:gd name="connsiteY7" fmla="*/ 192082 h 6858000"/>
              <a:gd name="connsiteX8" fmla="*/ 1648381 w 1983504"/>
              <a:gd name="connsiteY8" fmla="*/ 373491 h 6858000"/>
              <a:gd name="connsiteX9" fmla="*/ 1370620 w 1983504"/>
              <a:gd name="connsiteY9" fmla="*/ 352148 h 6858000"/>
              <a:gd name="connsiteX10" fmla="*/ 1322314 w 1983504"/>
              <a:gd name="connsiteY10" fmla="*/ 394834 h 6858000"/>
              <a:gd name="connsiteX11" fmla="*/ 1304199 w 1983504"/>
              <a:gd name="connsiteY11" fmla="*/ 451747 h 6858000"/>
              <a:gd name="connsiteX12" fmla="*/ 1222682 w 1983504"/>
              <a:gd name="connsiteY12" fmla="*/ 359262 h 6858000"/>
              <a:gd name="connsiteX13" fmla="*/ 1153242 w 1983504"/>
              <a:gd name="connsiteY13" fmla="*/ 334364 h 6858000"/>
              <a:gd name="connsiteX14" fmla="*/ 1132108 w 1983504"/>
              <a:gd name="connsiteY14" fmla="*/ 416176 h 6858000"/>
              <a:gd name="connsiteX15" fmla="*/ 1195509 w 1983504"/>
              <a:gd name="connsiteY15" fmla="*/ 505101 h 6858000"/>
              <a:gd name="connsiteX16" fmla="*/ 1364582 w 1983504"/>
              <a:gd name="connsiteY16" fmla="*/ 558458 h 6858000"/>
              <a:gd name="connsiteX17" fmla="*/ 1183434 w 1983504"/>
              <a:gd name="connsiteY17" fmla="*/ 558458 h 6858000"/>
              <a:gd name="connsiteX18" fmla="*/ 975114 w 1983504"/>
              <a:gd name="connsiteY18" fmla="*/ 522887 h 6858000"/>
              <a:gd name="connsiteX19" fmla="*/ 754716 w 1983504"/>
              <a:gd name="connsiteY19" fmla="*/ 533558 h 6858000"/>
              <a:gd name="connsiteX20" fmla="*/ 546395 w 1983504"/>
              <a:gd name="connsiteY20" fmla="*/ 462417 h 6858000"/>
              <a:gd name="connsiteX21" fmla="*/ 335056 w 1983504"/>
              <a:gd name="connsiteY21" fmla="*/ 465975 h 6858000"/>
              <a:gd name="connsiteX22" fmla="*/ 1270988 w 1983504"/>
              <a:gd name="connsiteY22" fmla="*/ 910606 h 6858000"/>
              <a:gd name="connsiteX23" fmla="*/ 1225701 w 1983504"/>
              <a:gd name="connsiteY23" fmla="*/ 921277 h 6858000"/>
              <a:gd name="connsiteX24" fmla="*/ 1165318 w 1983504"/>
              <a:gd name="connsiteY24" fmla="*/ 949734 h 6858000"/>
              <a:gd name="connsiteX25" fmla="*/ 1210606 w 1983504"/>
              <a:gd name="connsiteY25" fmla="*/ 1006647 h 6858000"/>
              <a:gd name="connsiteX26" fmla="*/ 1455156 w 1983504"/>
              <a:gd name="connsiteY26" fmla="*/ 1113358 h 6858000"/>
              <a:gd name="connsiteX27" fmla="*/ 1515538 w 1983504"/>
              <a:gd name="connsiteY27" fmla="*/ 1220069 h 6858000"/>
              <a:gd name="connsiteX28" fmla="*/ 1440060 w 1983504"/>
              <a:gd name="connsiteY28" fmla="*/ 1209399 h 6858000"/>
              <a:gd name="connsiteX29" fmla="*/ 1373640 w 1983504"/>
              <a:gd name="connsiteY29" fmla="*/ 1230741 h 6858000"/>
              <a:gd name="connsiteX30" fmla="*/ 1400810 w 1983504"/>
              <a:gd name="connsiteY30" fmla="*/ 1365909 h 6858000"/>
              <a:gd name="connsiteX31" fmla="*/ 1748012 w 1983504"/>
              <a:gd name="connsiteY31" fmla="*/ 1540204 h 6858000"/>
              <a:gd name="connsiteX32" fmla="*/ 1778203 w 1983504"/>
              <a:gd name="connsiteY32" fmla="*/ 1597117 h 6858000"/>
              <a:gd name="connsiteX33" fmla="*/ 1735936 w 1983504"/>
              <a:gd name="connsiteY33" fmla="*/ 1636245 h 6858000"/>
              <a:gd name="connsiteX34" fmla="*/ 1624228 w 1983504"/>
              <a:gd name="connsiteY34" fmla="*/ 1657587 h 6858000"/>
              <a:gd name="connsiteX35" fmla="*/ 1781223 w 1983504"/>
              <a:gd name="connsiteY35" fmla="*/ 1849668 h 6858000"/>
              <a:gd name="connsiteX36" fmla="*/ 1838587 w 1983504"/>
              <a:gd name="connsiteY36" fmla="*/ 1903025 h 6858000"/>
              <a:gd name="connsiteX37" fmla="*/ 1938218 w 1983504"/>
              <a:gd name="connsiteY37" fmla="*/ 1984836 h 6858000"/>
              <a:gd name="connsiteX38" fmla="*/ 1938218 w 1983504"/>
              <a:gd name="connsiteY38" fmla="*/ 2013292 h 6858000"/>
              <a:gd name="connsiteX39" fmla="*/ 1805376 w 1983504"/>
              <a:gd name="connsiteY39" fmla="*/ 2102219 h 6858000"/>
              <a:gd name="connsiteX40" fmla="*/ 1563844 w 1983504"/>
              <a:gd name="connsiteY40" fmla="*/ 2077320 h 6858000"/>
              <a:gd name="connsiteX41" fmla="*/ 1920104 w 1983504"/>
              <a:gd name="connsiteY41" fmla="*/ 2208931 h 6858000"/>
              <a:gd name="connsiteX42" fmla="*/ 766792 w 1983504"/>
              <a:gd name="connsiteY42" fmla="*/ 1892353 h 6858000"/>
              <a:gd name="connsiteX43" fmla="*/ 839252 w 1983504"/>
              <a:gd name="connsiteY43" fmla="*/ 1974165 h 6858000"/>
              <a:gd name="connsiteX44" fmla="*/ 1243816 w 1983504"/>
              <a:gd name="connsiteY44" fmla="*/ 2191146 h 6858000"/>
              <a:gd name="connsiteX45" fmla="*/ 1358543 w 1983504"/>
              <a:gd name="connsiteY45" fmla="*/ 2326314 h 6858000"/>
              <a:gd name="connsiteX46" fmla="*/ 1479310 w 1983504"/>
              <a:gd name="connsiteY46" fmla="*/ 2401012 h 6858000"/>
              <a:gd name="connsiteX47" fmla="*/ 1648381 w 1983504"/>
              <a:gd name="connsiteY47" fmla="*/ 2401012 h 6858000"/>
              <a:gd name="connsiteX48" fmla="*/ 1769146 w 1983504"/>
              <a:gd name="connsiteY48" fmla="*/ 2518395 h 6858000"/>
              <a:gd name="connsiteX49" fmla="*/ 1645361 w 1983504"/>
              <a:gd name="connsiteY49" fmla="*/ 2543294 h 6858000"/>
              <a:gd name="connsiteX50" fmla="*/ 1500444 w 1983504"/>
              <a:gd name="connsiteY50" fmla="*/ 2525509 h 6858000"/>
              <a:gd name="connsiteX51" fmla="*/ 1337410 w 1983504"/>
              <a:gd name="connsiteY51" fmla="*/ 2564636 h 6858000"/>
              <a:gd name="connsiteX52" fmla="*/ 1186452 w 1983504"/>
              <a:gd name="connsiteY52" fmla="*/ 2532623 h 6858000"/>
              <a:gd name="connsiteX53" fmla="*/ 1005304 w 1983504"/>
              <a:gd name="connsiteY53" fmla="*/ 2553965 h 6858000"/>
              <a:gd name="connsiteX54" fmla="*/ 947940 w 1983504"/>
              <a:gd name="connsiteY54" fmla="*/ 2692689 h 6858000"/>
              <a:gd name="connsiteX55" fmla="*/ 929826 w 1983504"/>
              <a:gd name="connsiteY55" fmla="*/ 2703362 h 6858000"/>
              <a:gd name="connsiteX56" fmla="*/ 594701 w 1983504"/>
              <a:gd name="connsiteY56" fmla="*/ 2923898 h 6858000"/>
              <a:gd name="connsiteX57" fmla="*/ 501108 w 1983504"/>
              <a:gd name="connsiteY57" fmla="*/ 2941684 h 6858000"/>
              <a:gd name="connsiteX58" fmla="*/ 1053610 w 1983504"/>
              <a:gd name="connsiteY58" fmla="*/ 3329402 h 6858000"/>
              <a:gd name="connsiteX59" fmla="*/ 682256 w 1983504"/>
              <a:gd name="connsiteY59" fmla="*/ 3229805 h 6858000"/>
              <a:gd name="connsiteX60" fmla="*/ 630932 w 1983504"/>
              <a:gd name="connsiteY60" fmla="*/ 3393429 h 6858000"/>
              <a:gd name="connsiteX61" fmla="*/ 806041 w 1983504"/>
              <a:gd name="connsiteY61" fmla="*/ 3539269 h 6858000"/>
              <a:gd name="connsiteX62" fmla="*/ 869444 w 1983504"/>
              <a:gd name="connsiteY62" fmla="*/ 3827390 h 6858000"/>
              <a:gd name="connsiteX63" fmla="*/ 839252 w 1983504"/>
              <a:gd name="connsiteY63" fmla="*/ 4090612 h 6858000"/>
              <a:gd name="connsiteX64" fmla="*/ 763774 w 1983504"/>
              <a:gd name="connsiteY64" fmla="*/ 4172424 h 6858000"/>
              <a:gd name="connsiteX65" fmla="*/ 655085 w 1983504"/>
              <a:gd name="connsiteY65" fmla="*/ 4321821 h 6858000"/>
              <a:gd name="connsiteX66" fmla="*/ 588662 w 1983504"/>
              <a:gd name="connsiteY66" fmla="*/ 4414305 h 6858000"/>
              <a:gd name="connsiteX67" fmla="*/ 356189 w 1983504"/>
              <a:gd name="connsiteY67" fmla="*/ 4378734 h 6858000"/>
              <a:gd name="connsiteX68" fmla="*/ 667160 w 1983504"/>
              <a:gd name="connsiteY68" fmla="*/ 4613499 h 6858000"/>
              <a:gd name="connsiteX69" fmla="*/ 416573 w 1983504"/>
              <a:gd name="connsiteY69" fmla="*/ 4585042 h 6858000"/>
              <a:gd name="connsiteX70" fmla="*/ 335056 w 1983504"/>
              <a:gd name="connsiteY70" fmla="*/ 4602828 h 6858000"/>
              <a:gd name="connsiteX71" fmla="*/ 380342 w 1983504"/>
              <a:gd name="connsiteY71" fmla="*/ 4677526 h 6858000"/>
              <a:gd name="connsiteX72" fmla="*/ 564510 w 1983504"/>
              <a:gd name="connsiteY72" fmla="*/ 4805580 h 6858000"/>
              <a:gd name="connsiteX73" fmla="*/ 944922 w 1983504"/>
              <a:gd name="connsiteY73" fmla="*/ 5154171 h 6858000"/>
              <a:gd name="connsiteX74" fmla="*/ 576586 w 1983504"/>
              <a:gd name="connsiteY74" fmla="*/ 4994104 h 6858000"/>
              <a:gd name="connsiteX75" fmla="*/ 963036 w 1983504"/>
              <a:gd name="connsiteY75" fmla="*/ 5353367 h 6858000"/>
              <a:gd name="connsiteX76" fmla="*/ 1047572 w 1983504"/>
              <a:gd name="connsiteY76" fmla="*/ 5474306 h 6858000"/>
              <a:gd name="connsiteX77" fmla="*/ 1222682 w 1983504"/>
              <a:gd name="connsiteY77" fmla="*/ 5769542 h 6858000"/>
              <a:gd name="connsiteX78" fmla="*/ 1213626 w 1983504"/>
              <a:gd name="connsiteY78" fmla="*/ 5801555 h 6858000"/>
              <a:gd name="connsiteX79" fmla="*/ 1014361 w 1983504"/>
              <a:gd name="connsiteY79" fmla="*/ 5755314 h 6858000"/>
              <a:gd name="connsiteX80" fmla="*/ 1274008 w 1983504"/>
              <a:gd name="connsiteY80" fmla="*/ 6004307 h 6858000"/>
              <a:gd name="connsiteX81" fmla="*/ 1542711 w 1983504"/>
              <a:gd name="connsiteY81" fmla="*/ 6196388 h 6858000"/>
              <a:gd name="connsiteX82" fmla="*/ 1352504 w 1983504"/>
              <a:gd name="connsiteY82" fmla="*/ 6167932 h 6858000"/>
              <a:gd name="connsiteX83" fmla="*/ 1089840 w 1983504"/>
              <a:gd name="connsiteY83" fmla="*/ 6057663 h 6858000"/>
              <a:gd name="connsiteX84" fmla="*/ 999266 w 1983504"/>
              <a:gd name="connsiteY84" fmla="*/ 6100347 h 6858000"/>
              <a:gd name="connsiteX85" fmla="*/ 1246836 w 1983504"/>
              <a:gd name="connsiteY85" fmla="*/ 6281757 h 6858000"/>
              <a:gd name="connsiteX86" fmla="*/ 1388735 w 1983504"/>
              <a:gd name="connsiteY86" fmla="*/ 6367127 h 6858000"/>
              <a:gd name="connsiteX87" fmla="*/ 1446099 w 1983504"/>
              <a:gd name="connsiteY87" fmla="*/ 6431153 h 6858000"/>
              <a:gd name="connsiteX88" fmla="*/ 1609132 w 1983504"/>
              <a:gd name="connsiteY88" fmla="*/ 6658805 h 6858000"/>
              <a:gd name="connsiteX89" fmla="*/ 1983504 w 1983504"/>
              <a:gd name="connsiteY89" fmla="*/ 6858000 h 6858000"/>
              <a:gd name="connsiteX90" fmla="*/ 0 w 1983504"/>
              <a:gd name="connsiteY9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1983504" h="6858000">
                <a:moveTo>
                  <a:pt x="0" y="0"/>
                </a:moveTo>
                <a:lnTo>
                  <a:pt x="1376658" y="0"/>
                </a:lnTo>
                <a:cubicBezTo>
                  <a:pt x="1482328" y="35571"/>
                  <a:pt x="1584980" y="78255"/>
                  <a:pt x="1690650" y="110269"/>
                </a:cubicBezTo>
                <a:cubicBezTo>
                  <a:pt x="1675553" y="145839"/>
                  <a:pt x="1660458" y="138725"/>
                  <a:pt x="1645361" y="135168"/>
                </a:cubicBezTo>
                <a:cubicBezTo>
                  <a:pt x="1554788" y="120941"/>
                  <a:pt x="1461194" y="110269"/>
                  <a:pt x="1373640" y="71141"/>
                </a:cubicBezTo>
                <a:cubicBezTo>
                  <a:pt x="1352504" y="64027"/>
                  <a:pt x="1328352" y="64027"/>
                  <a:pt x="1319295" y="88927"/>
                </a:cubicBezTo>
                <a:cubicBezTo>
                  <a:pt x="1304199" y="124497"/>
                  <a:pt x="1325332" y="145839"/>
                  <a:pt x="1346468" y="163625"/>
                </a:cubicBezTo>
                <a:cubicBezTo>
                  <a:pt x="1382696" y="195638"/>
                  <a:pt x="1424964" y="188525"/>
                  <a:pt x="1464213" y="192082"/>
                </a:cubicBezTo>
                <a:cubicBezTo>
                  <a:pt x="1572902" y="209867"/>
                  <a:pt x="1624228" y="259665"/>
                  <a:pt x="1648381" y="373491"/>
                </a:cubicBezTo>
                <a:cubicBezTo>
                  <a:pt x="1554788" y="327250"/>
                  <a:pt x="1461194" y="384162"/>
                  <a:pt x="1370620" y="352148"/>
                </a:cubicBezTo>
                <a:cubicBezTo>
                  <a:pt x="1346468" y="345034"/>
                  <a:pt x="1310237" y="355706"/>
                  <a:pt x="1322314" y="394834"/>
                </a:cubicBezTo>
                <a:cubicBezTo>
                  <a:pt x="1334390" y="430405"/>
                  <a:pt x="1373640" y="458860"/>
                  <a:pt x="1304199" y="451747"/>
                </a:cubicBezTo>
                <a:cubicBezTo>
                  <a:pt x="1252873" y="448189"/>
                  <a:pt x="1237778" y="405504"/>
                  <a:pt x="1222682" y="359262"/>
                </a:cubicBezTo>
                <a:cubicBezTo>
                  <a:pt x="1210606" y="334364"/>
                  <a:pt x="1177395" y="320135"/>
                  <a:pt x="1153242" y="334364"/>
                </a:cubicBezTo>
                <a:cubicBezTo>
                  <a:pt x="1123051" y="348592"/>
                  <a:pt x="1132108" y="387720"/>
                  <a:pt x="1132108" y="416176"/>
                </a:cubicBezTo>
                <a:cubicBezTo>
                  <a:pt x="1129088" y="469532"/>
                  <a:pt x="1153242" y="494431"/>
                  <a:pt x="1195509" y="505101"/>
                </a:cubicBezTo>
                <a:cubicBezTo>
                  <a:pt x="1246836" y="519330"/>
                  <a:pt x="1298160" y="537116"/>
                  <a:pt x="1364582" y="558458"/>
                </a:cubicBezTo>
                <a:cubicBezTo>
                  <a:pt x="1292122" y="594028"/>
                  <a:pt x="1237778" y="586915"/>
                  <a:pt x="1183434" y="558458"/>
                </a:cubicBezTo>
                <a:cubicBezTo>
                  <a:pt x="1117012" y="526444"/>
                  <a:pt x="1029458" y="483759"/>
                  <a:pt x="975114" y="522887"/>
                </a:cubicBezTo>
                <a:cubicBezTo>
                  <a:pt x="893597" y="579800"/>
                  <a:pt x="827176" y="544229"/>
                  <a:pt x="754716" y="533558"/>
                </a:cubicBezTo>
                <a:cubicBezTo>
                  <a:pt x="603758" y="512216"/>
                  <a:pt x="697352" y="480203"/>
                  <a:pt x="546395" y="462417"/>
                </a:cubicBezTo>
                <a:cubicBezTo>
                  <a:pt x="486012" y="455303"/>
                  <a:pt x="422610" y="426847"/>
                  <a:pt x="335056" y="465975"/>
                </a:cubicBezTo>
                <a:cubicBezTo>
                  <a:pt x="730563" y="672284"/>
                  <a:pt x="917750" y="658055"/>
                  <a:pt x="1270988" y="910606"/>
                </a:cubicBezTo>
                <a:cubicBezTo>
                  <a:pt x="1255893" y="935506"/>
                  <a:pt x="1240798" y="924835"/>
                  <a:pt x="1225701" y="921277"/>
                </a:cubicBezTo>
                <a:cubicBezTo>
                  <a:pt x="1201548" y="917720"/>
                  <a:pt x="1171356" y="903491"/>
                  <a:pt x="1165318" y="949734"/>
                </a:cubicBezTo>
                <a:cubicBezTo>
                  <a:pt x="1162298" y="985305"/>
                  <a:pt x="1180415" y="1003089"/>
                  <a:pt x="1210606" y="1006647"/>
                </a:cubicBezTo>
                <a:cubicBezTo>
                  <a:pt x="1298160" y="1020875"/>
                  <a:pt x="1376658" y="1070674"/>
                  <a:pt x="1455156" y="1113358"/>
                </a:cubicBezTo>
                <a:cubicBezTo>
                  <a:pt x="1491385" y="1131144"/>
                  <a:pt x="1530634" y="1156043"/>
                  <a:pt x="1515538" y="1220069"/>
                </a:cubicBezTo>
                <a:cubicBezTo>
                  <a:pt x="1485348" y="1237855"/>
                  <a:pt x="1464213" y="1212955"/>
                  <a:pt x="1440060" y="1209399"/>
                </a:cubicBezTo>
                <a:cubicBezTo>
                  <a:pt x="1415907" y="1205842"/>
                  <a:pt x="1358543" y="1220069"/>
                  <a:pt x="1373640" y="1230741"/>
                </a:cubicBezTo>
                <a:cubicBezTo>
                  <a:pt x="1443080" y="1269868"/>
                  <a:pt x="1316276" y="1365909"/>
                  <a:pt x="1400810" y="1365909"/>
                </a:cubicBezTo>
                <a:cubicBezTo>
                  <a:pt x="1539691" y="1365909"/>
                  <a:pt x="1615170" y="1536647"/>
                  <a:pt x="1748012" y="1540204"/>
                </a:cubicBezTo>
                <a:cubicBezTo>
                  <a:pt x="1769146" y="1540204"/>
                  <a:pt x="1778203" y="1572219"/>
                  <a:pt x="1778203" y="1597117"/>
                </a:cubicBezTo>
                <a:cubicBezTo>
                  <a:pt x="1778203" y="1629132"/>
                  <a:pt x="1757070" y="1632688"/>
                  <a:pt x="1735936" y="1636245"/>
                </a:cubicBezTo>
                <a:cubicBezTo>
                  <a:pt x="1702725" y="1639802"/>
                  <a:pt x="1666496" y="1597117"/>
                  <a:pt x="1624228" y="1657587"/>
                </a:cubicBezTo>
                <a:cubicBezTo>
                  <a:pt x="1702725" y="1693158"/>
                  <a:pt x="1784242" y="1728729"/>
                  <a:pt x="1781223" y="1849668"/>
                </a:cubicBezTo>
                <a:cubicBezTo>
                  <a:pt x="1781223" y="1881683"/>
                  <a:pt x="1814434" y="1895910"/>
                  <a:pt x="1838587" y="1903025"/>
                </a:cubicBezTo>
                <a:cubicBezTo>
                  <a:pt x="1880854" y="1917252"/>
                  <a:pt x="1914065" y="1938595"/>
                  <a:pt x="1938218" y="1984836"/>
                </a:cubicBezTo>
                <a:cubicBezTo>
                  <a:pt x="1938218" y="1995507"/>
                  <a:pt x="1938218" y="2002622"/>
                  <a:pt x="1938218" y="2013292"/>
                </a:cubicBezTo>
                <a:cubicBezTo>
                  <a:pt x="1932180" y="2123562"/>
                  <a:pt x="1871798" y="2120004"/>
                  <a:pt x="1805376" y="2102219"/>
                </a:cubicBezTo>
                <a:cubicBezTo>
                  <a:pt x="1726878" y="2080877"/>
                  <a:pt x="1648381" y="2038192"/>
                  <a:pt x="1563844" y="2077320"/>
                </a:cubicBezTo>
                <a:cubicBezTo>
                  <a:pt x="1681592" y="2130676"/>
                  <a:pt x="1811414" y="2134233"/>
                  <a:pt x="1920104" y="2208931"/>
                </a:cubicBezTo>
                <a:cubicBezTo>
                  <a:pt x="1515538" y="2223159"/>
                  <a:pt x="1159280" y="1984836"/>
                  <a:pt x="766792" y="1892353"/>
                </a:cubicBezTo>
                <a:cubicBezTo>
                  <a:pt x="778869" y="1952823"/>
                  <a:pt x="812080" y="1967051"/>
                  <a:pt x="839252" y="1974165"/>
                </a:cubicBezTo>
                <a:cubicBezTo>
                  <a:pt x="984170" y="2020407"/>
                  <a:pt x="1110974" y="2112891"/>
                  <a:pt x="1243816" y="2191146"/>
                </a:cubicBezTo>
                <a:cubicBezTo>
                  <a:pt x="1298160" y="2223159"/>
                  <a:pt x="1337410" y="2258731"/>
                  <a:pt x="1358543" y="2326314"/>
                </a:cubicBezTo>
                <a:cubicBezTo>
                  <a:pt x="1376658" y="2390340"/>
                  <a:pt x="1412888" y="2418796"/>
                  <a:pt x="1479310" y="2401012"/>
                </a:cubicBezTo>
                <a:cubicBezTo>
                  <a:pt x="1533654" y="2386784"/>
                  <a:pt x="1591018" y="2393898"/>
                  <a:pt x="1648381" y="2401012"/>
                </a:cubicBezTo>
                <a:cubicBezTo>
                  <a:pt x="1711782" y="2408126"/>
                  <a:pt x="1784242" y="2479267"/>
                  <a:pt x="1769146" y="2518395"/>
                </a:cubicBezTo>
                <a:cubicBezTo>
                  <a:pt x="1738956" y="2582422"/>
                  <a:pt x="1687630" y="2550408"/>
                  <a:pt x="1645361" y="2543294"/>
                </a:cubicBezTo>
                <a:cubicBezTo>
                  <a:pt x="1594036" y="2536181"/>
                  <a:pt x="1500444" y="2518395"/>
                  <a:pt x="1500444" y="2525509"/>
                </a:cubicBezTo>
                <a:cubicBezTo>
                  <a:pt x="1467232" y="2685576"/>
                  <a:pt x="1391754" y="2564636"/>
                  <a:pt x="1337410" y="2564636"/>
                </a:cubicBezTo>
                <a:cubicBezTo>
                  <a:pt x="1286084" y="2564636"/>
                  <a:pt x="1234759" y="2546851"/>
                  <a:pt x="1186452" y="2532623"/>
                </a:cubicBezTo>
                <a:cubicBezTo>
                  <a:pt x="1123051" y="2514837"/>
                  <a:pt x="1065688" y="2546851"/>
                  <a:pt x="1005304" y="2553965"/>
                </a:cubicBezTo>
                <a:cubicBezTo>
                  <a:pt x="950960" y="2561080"/>
                  <a:pt x="981150" y="2653563"/>
                  <a:pt x="947940" y="2692689"/>
                </a:cubicBezTo>
                <a:cubicBezTo>
                  <a:pt x="941903" y="2703362"/>
                  <a:pt x="935864" y="2703362"/>
                  <a:pt x="929826" y="2703362"/>
                </a:cubicBezTo>
                <a:cubicBezTo>
                  <a:pt x="911711" y="2980812"/>
                  <a:pt x="594701" y="2913227"/>
                  <a:pt x="594701" y="2923898"/>
                </a:cubicBezTo>
                <a:cubicBezTo>
                  <a:pt x="567529" y="2941684"/>
                  <a:pt x="534318" y="2899000"/>
                  <a:pt x="501108" y="2941684"/>
                </a:cubicBezTo>
                <a:cubicBezTo>
                  <a:pt x="643007" y="3137322"/>
                  <a:pt x="860386" y="3183563"/>
                  <a:pt x="1053610" y="3329402"/>
                </a:cubicBezTo>
                <a:cubicBezTo>
                  <a:pt x="893597" y="3379202"/>
                  <a:pt x="800002" y="3208463"/>
                  <a:pt x="682256" y="3229805"/>
                </a:cubicBezTo>
                <a:cubicBezTo>
                  <a:pt x="624893" y="3283162"/>
                  <a:pt x="796984" y="3368530"/>
                  <a:pt x="630932" y="3393429"/>
                </a:cubicBezTo>
                <a:cubicBezTo>
                  <a:pt x="703390" y="3439672"/>
                  <a:pt x="754716" y="3485914"/>
                  <a:pt x="806041" y="3539269"/>
                </a:cubicBezTo>
                <a:cubicBezTo>
                  <a:pt x="893597" y="3635309"/>
                  <a:pt x="911711" y="3699337"/>
                  <a:pt x="869444" y="3827390"/>
                </a:cubicBezTo>
                <a:cubicBezTo>
                  <a:pt x="842270" y="3912759"/>
                  <a:pt x="803022" y="3991015"/>
                  <a:pt x="839252" y="4090612"/>
                </a:cubicBezTo>
                <a:cubicBezTo>
                  <a:pt x="863405" y="4158196"/>
                  <a:pt x="854347" y="4204438"/>
                  <a:pt x="763774" y="4172424"/>
                </a:cubicBezTo>
                <a:cubicBezTo>
                  <a:pt x="667160" y="4140411"/>
                  <a:pt x="630932" y="4200882"/>
                  <a:pt x="655085" y="4321821"/>
                </a:cubicBezTo>
                <a:cubicBezTo>
                  <a:pt x="670179" y="4400076"/>
                  <a:pt x="655085" y="4424975"/>
                  <a:pt x="588662" y="4414305"/>
                </a:cubicBezTo>
                <a:cubicBezTo>
                  <a:pt x="516204" y="4403633"/>
                  <a:pt x="446764" y="4353835"/>
                  <a:pt x="356189" y="4378734"/>
                </a:cubicBezTo>
                <a:cubicBezTo>
                  <a:pt x="428648" y="4521016"/>
                  <a:pt x="582626" y="4478331"/>
                  <a:pt x="667160" y="4613499"/>
                </a:cubicBezTo>
                <a:cubicBezTo>
                  <a:pt x="567529" y="4613499"/>
                  <a:pt x="489031" y="4613499"/>
                  <a:pt x="416573" y="4585042"/>
                </a:cubicBezTo>
                <a:cubicBezTo>
                  <a:pt x="386381" y="4574373"/>
                  <a:pt x="353170" y="4560144"/>
                  <a:pt x="335056" y="4602828"/>
                </a:cubicBezTo>
                <a:cubicBezTo>
                  <a:pt x="313920" y="4652628"/>
                  <a:pt x="356189" y="4670412"/>
                  <a:pt x="380342" y="4677526"/>
                </a:cubicBezTo>
                <a:cubicBezTo>
                  <a:pt x="449784" y="4702425"/>
                  <a:pt x="504126" y="4759339"/>
                  <a:pt x="564510" y="4805580"/>
                </a:cubicBezTo>
                <a:cubicBezTo>
                  <a:pt x="694332" y="4905177"/>
                  <a:pt x="836233" y="4990547"/>
                  <a:pt x="944922" y="5154171"/>
                </a:cubicBezTo>
                <a:cubicBezTo>
                  <a:pt x="809060" y="5111487"/>
                  <a:pt x="706410" y="5011889"/>
                  <a:pt x="576586" y="4994104"/>
                </a:cubicBezTo>
                <a:cubicBezTo>
                  <a:pt x="688296" y="5143500"/>
                  <a:pt x="830194" y="5243097"/>
                  <a:pt x="963036" y="5353367"/>
                </a:cubicBezTo>
                <a:cubicBezTo>
                  <a:pt x="1002286" y="5385379"/>
                  <a:pt x="1041534" y="5406721"/>
                  <a:pt x="1047572" y="5474306"/>
                </a:cubicBezTo>
                <a:cubicBezTo>
                  <a:pt x="1065688" y="5605917"/>
                  <a:pt x="1113992" y="5712629"/>
                  <a:pt x="1222682" y="5769542"/>
                </a:cubicBezTo>
                <a:cubicBezTo>
                  <a:pt x="1222682" y="5769542"/>
                  <a:pt x="1216644" y="5790884"/>
                  <a:pt x="1213626" y="5801555"/>
                </a:cubicBezTo>
                <a:cubicBezTo>
                  <a:pt x="1147203" y="5805112"/>
                  <a:pt x="1095878" y="5726858"/>
                  <a:pt x="1014361" y="5755314"/>
                </a:cubicBezTo>
                <a:cubicBezTo>
                  <a:pt x="1095878" y="5862025"/>
                  <a:pt x="1162298" y="5954508"/>
                  <a:pt x="1274008" y="6004307"/>
                </a:cubicBezTo>
                <a:cubicBezTo>
                  <a:pt x="1364582" y="6043434"/>
                  <a:pt x="1476290" y="6068335"/>
                  <a:pt x="1542711" y="6196388"/>
                </a:cubicBezTo>
                <a:cubicBezTo>
                  <a:pt x="1467232" y="6221287"/>
                  <a:pt x="1409868" y="6189274"/>
                  <a:pt x="1352504" y="6167932"/>
                </a:cubicBezTo>
                <a:cubicBezTo>
                  <a:pt x="1264950" y="6132361"/>
                  <a:pt x="1177395" y="6093234"/>
                  <a:pt x="1089840" y="6057663"/>
                </a:cubicBezTo>
                <a:cubicBezTo>
                  <a:pt x="1056628" y="6043434"/>
                  <a:pt x="1020400" y="6036320"/>
                  <a:pt x="999266" y="6100347"/>
                </a:cubicBezTo>
                <a:cubicBezTo>
                  <a:pt x="1110974" y="6114575"/>
                  <a:pt x="1177395" y="6199945"/>
                  <a:pt x="1246836" y="6281757"/>
                </a:cubicBezTo>
                <a:cubicBezTo>
                  <a:pt x="1286084" y="6327999"/>
                  <a:pt x="1319295" y="6388469"/>
                  <a:pt x="1388735" y="6367127"/>
                </a:cubicBezTo>
                <a:cubicBezTo>
                  <a:pt x="1424964" y="6356456"/>
                  <a:pt x="1449118" y="6388469"/>
                  <a:pt x="1446099" y="6431153"/>
                </a:cubicBezTo>
                <a:cubicBezTo>
                  <a:pt x="1431002" y="6580550"/>
                  <a:pt x="1518558" y="6630349"/>
                  <a:pt x="1609132" y="6658805"/>
                </a:cubicBezTo>
                <a:cubicBezTo>
                  <a:pt x="1741974" y="6701489"/>
                  <a:pt x="1859720" y="6786859"/>
                  <a:pt x="198350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9371D94D-E9EB-37E4-7BB8-4A0CBD249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6956" y="4165921"/>
            <a:ext cx="2580576" cy="258057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019FE87-8B72-0242-034E-DB40BE13AC12}"/>
              </a:ext>
            </a:extLst>
          </p:cNvPr>
          <p:cNvSpPr txBox="1"/>
          <p:nvPr/>
        </p:nvSpPr>
        <p:spPr>
          <a:xfrm>
            <a:off x="1986770" y="259991"/>
            <a:ext cx="9892521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800" dirty="0">
                <a:latin typeface="Calibri Light"/>
                <a:cs typeface="Calibri"/>
              </a:rPr>
              <a:t>FROG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133600" y="2316480"/>
            <a:ext cx="8910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chemeClr val="accent5">
                    <a:lumMod val="50000"/>
                  </a:schemeClr>
                </a:solidFill>
              </a:rPr>
              <a:t>*Data released to parents three times per year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7089" y="2924929"/>
            <a:ext cx="5831967" cy="3821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7586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0">
            <a:extLst>
              <a:ext uri="{FF2B5EF4-FFF2-40B4-BE49-F238E27FC236}">
                <a16:creationId xmlns:a16="http://schemas.microsoft.com/office/drawing/2014/main" id="{5F879AC3-D4CE-493C-ADC7-06205677F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Freeform: Shape 12">
            <a:extLst>
              <a:ext uri="{FF2B5EF4-FFF2-40B4-BE49-F238E27FC236}">
                <a16:creationId xmlns:a16="http://schemas.microsoft.com/office/drawing/2014/main" id="{736F0DFD-0954-464F-BF12-DD2E6F6E03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983504" cy="6858000"/>
          </a:xfrm>
          <a:custGeom>
            <a:avLst/>
            <a:gdLst>
              <a:gd name="connsiteX0" fmla="*/ 0 w 1983504"/>
              <a:gd name="connsiteY0" fmla="*/ 0 h 6858000"/>
              <a:gd name="connsiteX1" fmla="*/ 1376658 w 1983504"/>
              <a:gd name="connsiteY1" fmla="*/ 0 h 6858000"/>
              <a:gd name="connsiteX2" fmla="*/ 1690650 w 1983504"/>
              <a:gd name="connsiteY2" fmla="*/ 110269 h 6858000"/>
              <a:gd name="connsiteX3" fmla="*/ 1645361 w 1983504"/>
              <a:gd name="connsiteY3" fmla="*/ 135168 h 6858000"/>
              <a:gd name="connsiteX4" fmla="*/ 1373640 w 1983504"/>
              <a:gd name="connsiteY4" fmla="*/ 71141 h 6858000"/>
              <a:gd name="connsiteX5" fmla="*/ 1319295 w 1983504"/>
              <a:gd name="connsiteY5" fmla="*/ 88927 h 6858000"/>
              <a:gd name="connsiteX6" fmla="*/ 1346468 w 1983504"/>
              <a:gd name="connsiteY6" fmla="*/ 163625 h 6858000"/>
              <a:gd name="connsiteX7" fmla="*/ 1464213 w 1983504"/>
              <a:gd name="connsiteY7" fmla="*/ 192082 h 6858000"/>
              <a:gd name="connsiteX8" fmla="*/ 1648381 w 1983504"/>
              <a:gd name="connsiteY8" fmla="*/ 373491 h 6858000"/>
              <a:gd name="connsiteX9" fmla="*/ 1370620 w 1983504"/>
              <a:gd name="connsiteY9" fmla="*/ 352148 h 6858000"/>
              <a:gd name="connsiteX10" fmla="*/ 1322314 w 1983504"/>
              <a:gd name="connsiteY10" fmla="*/ 394834 h 6858000"/>
              <a:gd name="connsiteX11" fmla="*/ 1304199 w 1983504"/>
              <a:gd name="connsiteY11" fmla="*/ 451747 h 6858000"/>
              <a:gd name="connsiteX12" fmla="*/ 1222682 w 1983504"/>
              <a:gd name="connsiteY12" fmla="*/ 359262 h 6858000"/>
              <a:gd name="connsiteX13" fmla="*/ 1153242 w 1983504"/>
              <a:gd name="connsiteY13" fmla="*/ 334364 h 6858000"/>
              <a:gd name="connsiteX14" fmla="*/ 1132108 w 1983504"/>
              <a:gd name="connsiteY14" fmla="*/ 416176 h 6858000"/>
              <a:gd name="connsiteX15" fmla="*/ 1195509 w 1983504"/>
              <a:gd name="connsiteY15" fmla="*/ 505101 h 6858000"/>
              <a:gd name="connsiteX16" fmla="*/ 1364582 w 1983504"/>
              <a:gd name="connsiteY16" fmla="*/ 558458 h 6858000"/>
              <a:gd name="connsiteX17" fmla="*/ 1183434 w 1983504"/>
              <a:gd name="connsiteY17" fmla="*/ 558458 h 6858000"/>
              <a:gd name="connsiteX18" fmla="*/ 975114 w 1983504"/>
              <a:gd name="connsiteY18" fmla="*/ 522887 h 6858000"/>
              <a:gd name="connsiteX19" fmla="*/ 754716 w 1983504"/>
              <a:gd name="connsiteY19" fmla="*/ 533558 h 6858000"/>
              <a:gd name="connsiteX20" fmla="*/ 546395 w 1983504"/>
              <a:gd name="connsiteY20" fmla="*/ 462417 h 6858000"/>
              <a:gd name="connsiteX21" fmla="*/ 335056 w 1983504"/>
              <a:gd name="connsiteY21" fmla="*/ 465975 h 6858000"/>
              <a:gd name="connsiteX22" fmla="*/ 1270988 w 1983504"/>
              <a:gd name="connsiteY22" fmla="*/ 910606 h 6858000"/>
              <a:gd name="connsiteX23" fmla="*/ 1225701 w 1983504"/>
              <a:gd name="connsiteY23" fmla="*/ 921277 h 6858000"/>
              <a:gd name="connsiteX24" fmla="*/ 1165318 w 1983504"/>
              <a:gd name="connsiteY24" fmla="*/ 949734 h 6858000"/>
              <a:gd name="connsiteX25" fmla="*/ 1210606 w 1983504"/>
              <a:gd name="connsiteY25" fmla="*/ 1006647 h 6858000"/>
              <a:gd name="connsiteX26" fmla="*/ 1455156 w 1983504"/>
              <a:gd name="connsiteY26" fmla="*/ 1113358 h 6858000"/>
              <a:gd name="connsiteX27" fmla="*/ 1515538 w 1983504"/>
              <a:gd name="connsiteY27" fmla="*/ 1220069 h 6858000"/>
              <a:gd name="connsiteX28" fmla="*/ 1440060 w 1983504"/>
              <a:gd name="connsiteY28" fmla="*/ 1209399 h 6858000"/>
              <a:gd name="connsiteX29" fmla="*/ 1373640 w 1983504"/>
              <a:gd name="connsiteY29" fmla="*/ 1230741 h 6858000"/>
              <a:gd name="connsiteX30" fmla="*/ 1400810 w 1983504"/>
              <a:gd name="connsiteY30" fmla="*/ 1365909 h 6858000"/>
              <a:gd name="connsiteX31" fmla="*/ 1748012 w 1983504"/>
              <a:gd name="connsiteY31" fmla="*/ 1540204 h 6858000"/>
              <a:gd name="connsiteX32" fmla="*/ 1778203 w 1983504"/>
              <a:gd name="connsiteY32" fmla="*/ 1597117 h 6858000"/>
              <a:gd name="connsiteX33" fmla="*/ 1735936 w 1983504"/>
              <a:gd name="connsiteY33" fmla="*/ 1636245 h 6858000"/>
              <a:gd name="connsiteX34" fmla="*/ 1624228 w 1983504"/>
              <a:gd name="connsiteY34" fmla="*/ 1657587 h 6858000"/>
              <a:gd name="connsiteX35" fmla="*/ 1781223 w 1983504"/>
              <a:gd name="connsiteY35" fmla="*/ 1849668 h 6858000"/>
              <a:gd name="connsiteX36" fmla="*/ 1838587 w 1983504"/>
              <a:gd name="connsiteY36" fmla="*/ 1903025 h 6858000"/>
              <a:gd name="connsiteX37" fmla="*/ 1938218 w 1983504"/>
              <a:gd name="connsiteY37" fmla="*/ 1984836 h 6858000"/>
              <a:gd name="connsiteX38" fmla="*/ 1938218 w 1983504"/>
              <a:gd name="connsiteY38" fmla="*/ 2013292 h 6858000"/>
              <a:gd name="connsiteX39" fmla="*/ 1805376 w 1983504"/>
              <a:gd name="connsiteY39" fmla="*/ 2102219 h 6858000"/>
              <a:gd name="connsiteX40" fmla="*/ 1563844 w 1983504"/>
              <a:gd name="connsiteY40" fmla="*/ 2077320 h 6858000"/>
              <a:gd name="connsiteX41" fmla="*/ 1920104 w 1983504"/>
              <a:gd name="connsiteY41" fmla="*/ 2208931 h 6858000"/>
              <a:gd name="connsiteX42" fmla="*/ 766792 w 1983504"/>
              <a:gd name="connsiteY42" fmla="*/ 1892353 h 6858000"/>
              <a:gd name="connsiteX43" fmla="*/ 839252 w 1983504"/>
              <a:gd name="connsiteY43" fmla="*/ 1974165 h 6858000"/>
              <a:gd name="connsiteX44" fmla="*/ 1243816 w 1983504"/>
              <a:gd name="connsiteY44" fmla="*/ 2191146 h 6858000"/>
              <a:gd name="connsiteX45" fmla="*/ 1358543 w 1983504"/>
              <a:gd name="connsiteY45" fmla="*/ 2326314 h 6858000"/>
              <a:gd name="connsiteX46" fmla="*/ 1479310 w 1983504"/>
              <a:gd name="connsiteY46" fmla="*/ 2401012 h 6858000"/>
              <a:gd name="connsiteX47" fmla="*/ 1648381 w 1983504"/>
              <a:gd name="connsiteY47" fmla="*/ 2401012 h 6858000"/>
              <a:gd name="connsiteX48" fmla="*/ 1769146 w 1983504"/>
              <a:gd name="connsiteY48" fmla="*/ 2518395 h 6858000"/>
              <a:gd name="connsiteX49" fmla="*/ 1645361 w 1983504"/>
              <a:gd name="connsiteY49" fmla="*/ 2543294 h 6858000"/>
              <a:gd name="connsiteX50" fmla="*/ 1500444 w 1983504"/>
              <a:gd name="connsiteY50" fmla="*/ 2525509 h 6858000"/>
              <a:gd name="connsiteX51" fmla="*/ 1337410 w 1983504"/>
              <a:gd name="connsiteY51" fmla="*/ 2564636 h 6858000"/>
              <a:gd name="connsiteX52" fmla="*/ 1186452 w 1983504"/>
              <a:gd name="connsiteY52" fmla="*/ 2532623 h 6858000"/>
              <a:gd name="connsiteX53" fmla="*/ 1005304 w 1983504"/>
              <a:gd name="connsiteY53" fmla="*/ 2553965 h 6858000"/>
              <a:gd name="connsiteX54" fmla="*/ 947940 w 1983504"/>
              <a:gd name="connsiteY54" fmla="*/ 2692689 h 6858000"/>
              <a:gd name="connsiteX55" fmla="*/ 929826 w 1983504"/>
              <a:gd name="connsiteY55" fmla="*/ 2703362 h 6858000"/>
              <a:gd name="connsiteX56" fmla="*/ 594701 w 1983504"/>
              <a:gd name="connsiteY56" fmla="*/ 2923898 h 6858000"/>
              <a:gd name="connsiteX57" fmla="*/ 501108 w 1983504"/>
              <a:gd name="connsiteY57" fmla="*/ 2941684 h 6858000"/>
              <a:gd name="connsiteX58" fmla="*/ 1053610 w 1983504"/>
              <a:gd name="connsiteY58" fmla="*/ 3329402 h 6858000"/>
              <a:gd name="connsiteX59" fmla="*/ 682256 w 1983504"/>
              <a:gd name="connsiteY59" fmla="*/ 3229805 h 6858000"/>
              <a:gd name="connsiteX60" fmla="*/ 630932 w 1983504"/>
              <a:gd name="connsiteY60" fmla="*/ 3393429 h 6858000"/>
              <a:gd name="connsiteX61" fmla="*/ 806041 w 1983504"/>
              <a:gd name="connsiteY61" fmla="*/ 3539269 h 6858000"/>
              <a:gd name="connsiteX62" fmla="*/ 869444 w 1983504"/>
              <a:gd name="connsiteY62" fmla="*/ 3827390 h 6858000"/>
              <a:gd name="connsiteX63" fmla="*/ 839252 w 1983504"/>
              <a:gd name="connsiteY63" fmla="*/ 4090612 h 6858000"/>
              <a:gd name="connsiteX64" fmla="*/ 763774 w 1983504"/>
              <a:gd name="connsiteY64" fmla="*/ 4172424 h 6858000"/>
              <a:gd name="connsiteX65" fmla="*/ 655085 w 1983504"/>
              <a:gd name="connsiteY65" fmla="*/ 4321821 h 6858000"/>
              <a:gd name="connsiteX66" fmla="*/ 588662 w 1983504"/>
              <a:gd name="connsiteY66" fmla="*/ 4414305 h 6858000"/>
              <a:gd name="connsiteX67" fmla="*/ 356189 w 1983504"/>
              <a:gd name="connsiteY67" fmla="*/ 4378734 h 6858000"/>
              <a:gd name="connsiteX68" fmla="*/ 667160 w 1983504"/>
              <a:gd name="connsiteY68" fmla="*/ 4613499 h 6858000"/>
              <a:gd name="connsiteX69" fmla="*/ 416573 w 1983504"/>
              <a:gd name="connsiteY69" fmla="*/ 4585042 h 6858000"/>
              <a:gd name="connsiteX70" fmla="*/ 335056 w 1983504"/>
              <a:gd name="connsiteY70" fmla="*/ 4602828 h 6858000"/>
              <a:gd name="connsiteX71" fmla="*/ 380342 w 1983504"/>
              <a:gd name="connsiteY71" fmla="*/ 4677526 h 6858000"/>
              <a:gd name="connsiteX72" fmla="*/ 564510 w 1983504"/>
              <a:gd name="connsiteY72" fmla="*/ 4805580 h 6858000"/>
              <a:gd name="connsiteX73" fmla="*/ 944922 w 1983504"/>
              <a:gd name="connsiteY73" fmla="*/ 5154171 h 6858000"/>
              <a:gd name="connsiteX74" fmla="*/ 576586 w 1983504"/>
              <a:gd name="connsiteY74" fmla="*/ 4994104 h 6858000"/>
              <a:gd name="connsiteX75" fmla="*/ 963036 w 1983504"/>
              <a:gd name="connsiteY75" fmla="*/ 5353367 h 6858000"/>
              <a:gd name="connsiteX76" fmla="*/ 1047572 w 1983504"/>
              <a:gd name="connsiteY76" fmla="*/ 5474306 h 6858000"/>
              <a:gd name="connsiteX77" fmla="*/ 1222682 w 1983504"/>
              <a:gd name="connsiteY77" fmla="*/ 5769542 h 6858000"/>
              <a:gd name="connsiteX78" fmla="*/ 1213626 w 1983504"/>
              <a:gd name="connsiteY78" fmla="*/ 5801555 h 6858000"/>
              <a:gd name="connsiteX79" fmla="*/ 1014361 w 1983504"/>
              <a:gd name="connsiteY79" fmla="*/ 5755314 h 6858000"/>
              <a:gd name="connsiteX80" fmla="*/ 1274008 w 1983504"/>
              <a:gd name="connsiteY80" fmla="*/ 6004307 h 6858000"/>
              <a:gd name="connsiteX81" fmla="*/ 1542711 w 1983504"/>
              <a:gd name="connsiteY81" fmla="*/ 6196388 h 6858000"/>
              <a:gd name="connsiteX82" fmla="*/ 1352504 w 1983504"/>
              <a:gd name="connsiteY82" fmla="*/ 6167932 h 6858000"/>
              <a:gd name="connsiteX83" fmla="*/ 1089840 w 1983504"/>
              <a:gd name="connsiteY83" fmla="*/ 6057663 h 6858000"/>
              <a:gd name="connsiteX84" fmla="*/ 999266 w 1983504"/>
              <a:gd name="connsiteY84" fmla="*/ 6100347 h 6858000"/>
              <a:gd name="connsiteX85" fmla="*/ 1246836 w 1983504"/>
              <a:gd name="connsiteY85" fmla="*/ 6281757 h 6858000"/>
              <a:gd name="connsiteX86" fmla="*/ 1388735 w 1983504"/>
              <a:gd name="connsiteY86" fmla="*/ 6367127 h 6858000"/>
              <a:gd name="connsiteX87" fmla="*/ 1446099 w 1983504"/>
              <a:gd name="connsiteY87" fmla="*/ 6431153 h 6858000"/>
              <a:gd name="connsiteX88" fmla="*/ 1609132 w 1983504"/>
              <a:gd name="connsiteY88" fmla="*/ 6658805 h 6858000"/>
              <a:gd name="connsiteX89" fmla="*/ 1983504 w 1983504"/>
              <a:gd name="connsiteY89" fmla="*/ 6858000 h 6858000"/>
              <a:gd name="connsiteX90" fmla="*/ 0 w 1983504"/>
              <a:gd name="connsiteY9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1983504" h="6858000">
                <a:moveTo>
                  <a:pt x="0" y="0"/>
                </a:moveTo>
                <a:lnTo>
                  <a:pt x="1376658" y="0"/>
                </a:lnTo>
                <a:cubicBezTo>
                  <a:pt x="1482328" y="35571"/>
                  <a:pt x="1584980" y="78255"/>
                  <a:pt x="1690650" y="110269"/>
                </a:cubicBezTo>
                <a:cubicBezTo>
                  <a:pt x="1675553" y="145839"/>
                  <a:pt x="1660458" y="138725"/>
                  <a:pt x="1645361" y="135168"/>
                </a:cubicBezTo>
                <a:cubicBezTo>
                  <a:pt x="1554788" y="120941"/>
                  <a:pt x="1461194" y="110269"/>
                  <a:pt x="1373640" y="71141"/>
                </a:cubicBezTo>
                <a:cubicBezTo>
                  <a:pt x="1352504" y="64027"/>
                  <a:pt x="1328352" y="64027"/>
                  <a:pt x="1319295" y="88927"/>
                </a:cubicBezTo>
                <a:cubicBezTo>
                  <a:pt x="1304199" y="124497"/>
                  <a:pt x="1325332" y="145839"/>
                  <a:pt x="1346468" y="163625"/>
                </a:cubicBezTo>
                <a:cubicBezTo>
                  <a:pt x="1382696" y="195638"/>
                  <a:pt x="1424964" y="188525"/>
                  <a:pt x="1464213" y="192082"/>
                </a:cubicBezTo>
                <a:cubicBezTo>
                  <a:pt x="1572902" y="209867"/>
                  <a:pt x="1624228" y="259665"/>
                  <a:pt x="1648381" y="373491"/>
                </a:cubicBezTo>
                <a:cubicBezTo>
                  <a:pt x="1554788" y="327250"/>
                  <a:pt x="1461194" y="384162"/>
                  <a:pt x="1370620" y="352148"/>
                </a:cubicBezTo>
                <a:cubicBezTo>
                  <a:pt x="1346468" y="345034"/>
                  <a:pt x="1310237" y="355706"/>
                  <a:pt x="1322314" y="394834"/>
                </a:cubicBezTo>
                <a:cubicBezTo>
                  <a:pt x="1334390" y="430405"/>
                  <a:pt x="1373640" y="458860"/>
                  <a:pt x="1304199" y="451747"/>
                </a:cubicBezTo>
                <a:cubicBezTo>
                  <a:pt x="1252873" y="448189"/>
                  <a:pt x="1237778" y="405504"/>
                  <a:pt x="1222682" y="359262"/>
                </a:cubicBezTo>
                <a:cubicBezTo>
                  <a:pt x="1210606" y="334364"/>
                  <a:pt x="1177395" y="320135"/>
                  <a:pt x="1153242" y="334364"/>
                </a:cubicBezTo>
                <a:cubicBezTo>
                  <a:pt x="1123051" y="348592"/>
                  <a:pt x="1132108" y="387720"/>
                  <a:pt x="1132108" y="416176"/>
                </a:cubicBezTo>
                <a:cubicBezTo>
                  <a:pt x="1129088" y="469532"/>
                  <a:pt x="1153242" y="494431"/>
                  <a:pt x="1195509" y="505101"/>
                </a:cubicBezTo>
                <a:cubicBezTo>
                  <a:pt x="1246836" y="519330"/>
                  <a:pt x="1298160" y="537116"/>
                  <a:pt x="1364582" y="558458"/>
                </a:cubicBezTo>
                <a:cubicBezTo>
                  <a:pt x="1292122" y="594028"/>
                  <a:pt x="1237778" y="586915"/>
                  <a:pt x="1183434" y="558458"/>
                </a:cubicBezTo>
                <a:cubicBezTo>
                  <a:pt x="1117012" y="526444"/>
                  <a:pt x="1029458" y="483759"/>
                  <a:pt x="975114" y="522887"/>
                </a:cubicBezTo>
                <a:cubicBezTo>
                  <a:pt x="893597" y="579800"/>
                  <a:pt x="827176" y="544229"/>
                  <a:pt x="754716" y="533558"/>
                </a:cubicBezTo>
                <a:cubicBezTo>
                  <a:pt x="603758" y="512216"/>
                  <a:pt x="697352" y="480203"/>
                  <a:pt x="546395" y="462417"/>
                </a:cubicBezTo>
                <a:cubicBezTo>
                  <a:pt x="486012" y="455303"/>
                  <a:pt x="422610" y="426847"/>
                  <a:pt x="335056" y="465975"/>
                </a:cubicBezTo>
                <a:cubicBezTo>
                  <a:pt x="730563" y="672284"/>
                  <a:pt x="917750" y="658055"/>
                  <a:pt x="1270988" y="910606"/>
                </a:cubicBezTo>
                <a:cubicBezTo>
                  <a:pt x="1255893" y="935506"/>
                  <a:pt x="1240798" y="924835"/>
                  <a:pt x="1225701" y="921277"/>
                </a:cubicBezTo>
                <a:cubicBezTo>
                  <a:pt x="1201548" y="917720"/>
                  <a:pt x="1171356" y="903491"/>
                  <a:pt x="1165318" y="949734"/>
                </a:cubicBezTo>
                <a:cubicBezTo>
                  <a:pt x="1162298" y="985305"/>
                  <a:pt x="1180415" y="1003089"/>
                  <a:pt x="1210606" y="1006647"/>
                </a:cubicBezTo>
                <a:cubicBezTo>
                  <a:pt x="1298160" y="1020875"/>
                  <a:pt x="1376658" y="1070674"/>
                  <a:pt x="1455156" y="1113358"/>
                </a:cubicBezTo>
                <a:cubicBezTo>
                  <a:pt x="1491385" y="1131144"/>
                  <a:pt x="1530634" y="1156043"/>
                  <a:pt x="1515538" y="1220069"/>
                </a:cubicBezTo>
                <a:cubicBezTo>
                  <a:pt x="1485348" y="1237855"/>
                  <a:pt x="1464213" y="1212955"/>
                  <a:pt x="1440060" y="1209399"/>
                </a:cubicBezTo>
                <a:cubicBezTo>
                  <a:pt x="1415907" y="1205842"/>
                  <a:pt x="1358543" y="1220069"/>
                  <a:pt x="1373640" y="1230741"/>
                </a:cubicBezTo>
                <a:cubicBezTo>
                  <a:pt x="1443080" y="1269868"/>
                  <a:pt x="1316276" y="1365909"/>
                  <a:pt x="1400810" y="1365909"/>
                </a:cubicBezTo>
                <a:cubicBezTo>
                  <a:pt x="1539691" y="1365909"/>
                  <a:pt x="1615170" y="1536647"/>
                  <a:pt x="1748012" y="1540204"/>
                </a:cubicBezTo>
                <a:cubicBezTo>
                  <a:pt x="1769146" y="1540204"/>
                  <a:pt x="1778203" y="1572219"/>
                  <a:pt x="1778203" y="1597117"/>
                </a:cubicBezTo>
                <a:cubicBezTo>
                  <a:pt x="1778203" y="1629132"/>
                  <a:pt x="1757070" y="1632688"/>
                  <a:pt x="1735936" y="1636245"/>
                </a:cubicBezTo>
                <a:cubicBezTo>
                  <a:pt x="1702725" y="1639802"/>
                  <a:pt x="1666496" y="1597117"/>
                  <a:pt x="1624228" y="1657587"/>
                </a:cubicBezTo>
                <a:cubicBezTo>
                  <a:pt x="1702725" y="1693158"/>
                  <a:pt x="1784242" y="1728729"/>
                  <a:pt x="1781223" y="1849668"/>
                </a:cubicBezTo>
                <a:cubicBezTo>
                  <a:pt x="1781223" y="1881683"/>
                  <a:pt x="1814434" y="1895910"/>
                  <a:pt x="1838587" y="1903025"/>
                </a:cubicBezTo>
                <a:cubicBezTo>
                  <a:pt x="1880854" y="1917252"/>
                  <a:pt x="1914065" y="1938595"/>
                  <a:pt x="1938218" y="1984836"/>
                </a:cubicBezTo>
                <a:cubicBezTo>
                  <a:pt x="1938218" y="1995507"/>
                  <a:pt x="1938218" y="2002622"/>
                  <a:pt x="1938218" y="2013292"/>
                </a:cubicBezTo>
                <a:cubicBezTo>
                  <a:pt x="1932180" y="2123562"/>
                  <a:pt x="1871798" y="2120004"/>
                  <a:pt x="1805376" y="2102219"/>
                </a:cubicBezTo>
                <a:cubicBezTo>
                  <a:pt x="1726878" y="2080877"/>
                  <a:pt x="1648381" y="2038192"/>
                  <a:pt x="1563844" y="2077320"/>
                </a:cubicBezTo>
                <a:cubicBezTo>
                  <a:pt x="1681592" y="2130676"/>
                  <a:pt x="1811414" y="2134233"/>
                  <a:pt x="1920104" y="2208931"/>
                </a:cubicBezTo>
                <a:cubicBezTo>
                  <a:pt x="1515538" y="2223159"/>
                  <a:pt x="1159280" y="1984836"/>
                  <a:pt x="766792" y="1892353"/>
                </a:cubicBezTo>
                <a:cubicBezTo>
                  <a:pt x="778869" y="1952823"/>
                  <a:pt x="812080" y="1967051"/>
                  <a:pt x="839252" y="1974165"/>
                </a:cubicBezTo>
                <a:cubicBezTo>
                  <a:pt x="984170" y="2020407"/>
                  <a:pt x="1110974" y="2112891"/>
                  <a:pt x="1243816" y="2191146"/>
                </a:cubicBezTo>
                <a:cubicBezTo>
                  <a:pt x="1298160" y="2223159"/>
                  <a:pt x="1337410" y="2258731"/>
                  <a:pt x="1358543" y="2326314"/>
                </a:cubicBezTo>
                <a:cubicBezTo>
                  <a:pt x="1376658" y="2390340"/>
                  <a:pt x="1412888" y="2418796"/>
                  <a:pt x="1479310" y="2401012"/>
                </a:cubicBezTo>
                <a:cubicBezTo>
                  <a:pt x="1533654" y="2386784"/>
                  <a:pt x="1591018" y="2393898"/>
                  <a:pt x="1648381" y="2401012"/>
                </a:cubicBezTo>
                <a:cubicBezTo>
                  <a:pt x="1711782" y="2408126"/>
                  <a:pt x="1784242" y="2479267"/>
                  <a:pt x="1769146" y="2518395"/>
                </a:cubicBezTo>
                <a:cubicBezTo>
                  <a:pt x="1738956" y="2582422"/>
                  <a:pt x="1687630" y="2550408"/>
                  <a:pt x="1645361" y="2543294"/>
                </a:cubicBezTo>
                <a:cubicBezTo>
                  <a:pt x="1594036" y="2536181"/>
                  <a:pt x="1500444" y="2518395"/>
                  <a:pt x="1500444" y="2525509"/>
                </a:cubicBezTo>
                <a:cubicBezTo>
                  <a:pt x="1467232" y="2685576"/>
                  <a:pt x="1391754" y="2564636"/>
                  <a:pt x="1337410" y="2564636"/>
                </a:cubicBezTo>
                <a:cubicBezTo>
                  <a:pt x="1286084" y="2564636"/>
                  <a:pt x="1234759" y="2546851"/>
                  <a:pt x="1186452" y="2532623"/>
                </a:cubicBezTo>
                <a:cubicBezTo>
                  <a:pt x="1123051" y="2514837"/>
                  <a:pt x="1065688" y="2546851"/>
                  <a:pt x="1005304" y="2553965"/>
                </a:cubicBezTo>
                <a:cubicBezTo>
                  <a:pt x="950960" y="2561080"/>
                  <a:pt x="981150" y="2653563"/>
                  <a:pt x="947940" y="2692689"/>
                </a:cubicBezTo>
                <a:cubicBezTo>
                  <a:pt x="941903" y="2703362"/>
                  <a:pt x="935864" y="2703362"/>
                  <a:pt x="929826" y="2703362"/>
                </a:cubicBezTo>
                <a:cubicBezTo>
                  <a:pt x="911711" y="2980812"/>
                  <a:pt x="594701" y="2913227"/>
                  <a:pt x="594701" y="2923898"/>
                </a:cubicBezTo>
                <a:cubicBezTo>
                  <a:pt x="567529" y="2941684"/>
                  <a:pt x="534318" y="2899000"/>
                  <a:pt x="501108" y="2941684"/>
                </a:cubicBezTo>
                <a:cubicBezTo>
                  <a:pt x="643007" y="3137322"/>
                  <a:pt x="860386" y="3183563"/>
                  <a:pt x="1053610" y="3329402"/>
                </a:cubicBezTo>
                <a:cubicBezTo>
                  <a:pt x="893597" y="3379202"/>
                  <a:pt x="800002" y="3208463"/>
                  <a:pt x="682256" y="3229805"/>
                </a:cubicBezTo>
                <a:cubicBezTo>
                  <a:pt x="624893" y="3283162"/>
                  <a:pt x="796984" y="3368530"/>
                  <a:pt x="630932" y="3393429"/>
                </a:cubicBezTo>
                <a:cubicBezTo>
                  <a:pt x="703390" y="3439672"/>
                  <a:pt x="754716" y="3485914"/>
                  <a:pt x="806041" y="3539269"/>
                </a:cubicBezTo>
                <a:cubicBezTo>
                  <a:pt x="893597" y="3635309"/>
                  <a:pt x="911711" y="3699337"/>
                  <a:pt x="869444" y="3827390"/>
                </a:cubicBezTo>
                <a:cubicBezTo>
                  <a:pt x="842270" y="3912759"/>
                  <a:pt x="803022" y="3991015"/>
                  <a:pt x="839252" y="4090612"/>
                </a:cubicBezTo>
                <a:cubicBezTo>
                  <a:pt x="863405" y="4158196"/>
                  <a:pt x="854347" y="4204438"/>
                  <a:pt x="763774" y="4172424"/>
                </a:cubicBezTo>
                <a:cubicBezTo>
                  <a:pt x="667160" y="4140411"/>
                  <a:pt x="630932" y="4200882"/>
                  <a:pt x="655085" y="4321821"/>
                </a:cubicBezTo>
                <a:cubicBezTo>
                  <a:pt x="670179" y="4400076"/>
                  <a:pt x="655085" y="4424975"/>
                  <a:pt x="588662" y="4414305"/>
                </a:cubicBezTo>
                <a:cubicBezTo>
                  <a:pt x="516204" y="4403633"/>
                  <a:pt x="446764" y="4353835"/>
                  <a:pt x="356189" y="4378734"/>
                </a:cubicBezTo>
                <a:cubicBezTo>
                  <a:pt x="428648" y="4521016"/>
                  <a:pt x="582626" y="4478331"/>
                  <a:pt x="667160" y="4613499"/>
                </a:cubicBezTo>
                <a:cubicBezTo>
                  <a:pt x="567529" y="4613499"/>
                  <a:pt x="489031" y="4613499"/>
                  <a:pt x="416573" y="4585042"/>
                </a:cubicBezTo>
                <a:cubicBezTo>
                  <a:pt x="386381" y="4574373"/>
                  <a:pt x="353170" y="4560144"/>
                  <a:pt x="335056" y="4602828"/>
                </a:cubicBezTo>
                <a:cubicBezTo>
                  <a:pt x="313920" y="4652628"/>
                  <a:pt x="356189" y="4670412"/>
                  <a:pt x="380342" y="4677526"/>
                </a:cubicBezTo>
                <a:cubicBezTo>
                  <a:pt x="449784" y="4702425"/>
                  <a:pt x="504126" y="4759339"/>
                  <a:pt x="564510" y="4805580"/>
                </a:cubicBezTo>
                <a:cubicBezTo>
                  <a:pt x="694332" y="4905177"/>
                  <a:pt x="836233" y="4990547"/>
                  <a:pt x="944922" y="5154171"/>
                </a:cubicBezTo>
                <a:cubicBezTo>
                  <a:pt x="809060" y="5111487"/>
                  <a:pt x="706410" y="5011889"/>
                  <a:pt x="576586" y="4994104"/>
                </a:cubicBezTo>
                <a:cubicBezTo>
                  <a:pt x="688296" y="5143500"/>
                  <a:pt x="830194" y="5243097"/>
                  <a:pt x="963036" y="5353367"/>
                </a:cubicBezTo>
                <a:cubicBezTo>
                  <a:pt x="1002286" y="5385379"/>
                  <a:pt x="1041534" y="5406721"/>
                  <a:pt x="1047572" y="5474306"/>
                </a:cubicBezTo>
                <a:cubicBezTo>
                  <a:pt x="1065688" y="5605917"/>
                  <a:pt x="1113992" y="5712629"/>
                  <a:pt x="1222682" y="5769542"/>
                </a:cubicBezTo>
                <a:cubicBezTo>
                  <a:pt x="1222682" y="5769542"/>
                  <a:pt x="1216644" y="5790884"/>
                  <a:pt x="1213626" y="5801555"/>
                </a:cubicBezTo>
                <a:cubicBezTo>
                  <a:pt x="1147203" y="5805112"/>
                  <a:pt x="1095878" y="5726858"/>
                  <a:pt x="1014361" y="5755314"/>
                </a:cubicBezTo>
                <a:cubicBezTo>
                  <a:pt x="1095878" y="5862025"/>
                  <a:pt x="1162298" y="5954508"/>
                  <a:pt x="1274008" y="6004307"/>
                </a:cubicBezTo>
                <a:cubicBezTo>
                  <a:pt x="1364582" y="6043434"/>
                  <a:pt x="1476290" y="6068335"/>
                  <a:pt x="1542711" y="6196388"/>
                </a:cubicBezTo>
                <a:cubicBezTo>
                  <a:pt x="1467232" y="6221287"/>
                  <a:pt x="1409868" y="6189274"/>
                  <a:pt x="1352504" y="6167932"/>
                </a:cubicBezTo>
                <a:cubicBezTo>
                  <a:pt x="1264950" y="6132361"/>
                  <a:pt x="1177395" y="6093234"/>
                  <a:pt x="1089840" y="6057663"/>
                </a:cubicBezTo>
                <a:cubicBezTo>
                  <a:pt x="1056628" y="6043434"/>
                  <a:pt x="1020400" y="6036320"/>
                  <a:pt x="999266" y="6100347"/>
                </a:cubicBezTo>
                <a:cubicBezTo>
                  <a:pt x="1110974" y="6114575"/>
                  <a:pt x="1177395" y="6199945"/>
                  <a:pt x="1246836" y="6281757"/>
                </a:cubicBezTo>
                <a:cubicBezTo>
                  <a:pt x="1286084" y="6327999"/>
                  <a:pt x="1319295" y="6388469"/>
                  <a:pt x="1388735" y="6367127"/>
                </a:cubicBezTo>
                <a:cubicBezTo>
                  <a:pt x="1424964" y="6356456"/>
                  <a:pt x="1449118" y="6388469"/>
                  <a:pt x="1446099" y="6431153"/>
                </a:cubicBezTo>
                <a:cubicBezTo>
                  <a:pt x="1431002" y="6580550"/>
                  <a:pt x="1518558" y="6630349"/>
                  <a:pt x="1609132" y="6658805"/>
                </a:cubicBezTo>
                <a:cubicBezTo>
                  <a:pt x="1741974" y="6701489"/>
                  <a:pt x="1859720" y="6786859"/>
                  <a:pt x="198350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9371D94D-E9EB-37E4-7BB8-4A0CBD249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6956" y="4165921"/>
            <a:ext cx="2580576" cy="258057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019FE87-8B72-0242-034E-DB40BE13AC12}"/>
              </a:ext>
            </a:extLst>
          </p:cNvPr>
          <p:cNvSpPr txBox="1"/>
          <p:nvPr/>
        </p:nvSpPr>
        <p:spPr>
          <a:xfrm>
            <a:off x="1986770" y="259991"/>
            <a:ext cx="9892521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800" dirty="0">
                <a:latin typeface="Calibri Light"/>
                <a:cs typeface="Calibri"/>
              </a:rPr>
              <a:t>Zones of Regulation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2AC4624-7697-34EB-EA8A-487D0515F561}"/>
              </a:ext>
            </a:extLst>
          </p:cNvPr>
          <p:cNvSpPr txBox="1"/>
          <p:nvPr/>
        </p:nvSpPr>
        <p:spPr>
          <a:xfrm>
            <a:off x="2458065" y="1818967"/>
            <a:ext cx="807136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http://www.northburn.northumberland.sch.uk/web/zones_of_regulation/611405</a:t>
            </a:r>
          </a:p>
        </p:txBody>
      </p:sp>
    </p:spTree>
    <p:extLst>
      <p:ext uri="{BB962C8B-B14F-4D97-AF65-F5344CB8AC3E}">
        <p14:creationId xmlns:p14="http://schemas.microsoft.com/office/powerpoint/2010/main" val="5788462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0">
            <a:extLst>
              <a:ext uri="{FF2B5EF4-FFF2-40B4-BE49-F238E27FC236}">
                <a16:creationId xmlns:a16="http://schemas.microsoft.com/office/drawing/2014/main" id="{5F879AC3-D4CE-493C-ADC7-06205677F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Freeform: Shape 12">
            <a:extLst>
              <a:ext uri="{FF2B5EF4-FFF2-40B4-BE49-F238E27FC236}">
                <a16:creationId xmlns:a16="http://schemas.microsoft.com/office/drawing/2014/main" id="{736F0DFD-0954-464F-BF12-DD2E6F6E03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983504" cy="6858000"/>
          </a:xfrm>
          <a:custGeom>
            <a:avLst/>
            <a:gdLst>
              <a:gd name="connsiteX0" fmla="*/ 0 w 1983504"/>
              <a:gd name="connsiteY0" fmla="*/ 0 h 6858000"/>
              <a:gd name="connsiteX1" fmla="*/ 1376658 w 1983504"/>
              <a:gd name="connsiteY1" fmla="*/ 0 h 6858000"/>
              <a:gd name="connsiteX2" fmla="*/ 1690650 w 1983504"/>
              <a:gd name="connsiteY2" fmla="*/ 110269 h 6858000"/>
              <a:gd name="connsiteX3" fmla="*/ 1645361 w 1983504"/>
              <a:gd name="connsiteY3" fmla="*/ 135168 h 6858000"/>
              <a:gd name="connsiteX4" fmla="*/ 1373640 w 1983504"/>
              <a:gd name="connsiteY4" fmla="*/ 71141 h 6858000"/>
              <a:gd name="connsiteX5" fmla="*/ 1319295 w 1983504"/>
              <a:gd name="connsiteY5" fmla="*/ 88927 h 6858000"/>
              <a:gd name="connsiteX6" fmla="*/ 1346468 w 1983504"/>
              <a:gd name="connsiteY6" fmla="*/ 163625 h 6858000"/>
              <a:gd name="connsiteX7" fmla="*/ 1464213 w 1983504"/>
              <a:gd name="connsiteY7" fmla="*/ 192082 h 6858000"/>
              <a:gd name="connsiteX8" fmla="*/ 1648381 w 1983504"/>
              <a:gd name="connsiteY8" fmla="*/ 373491 h 6858000"/>
              <a:gd name="connsiteX9" fmla="*/ 1370620 w 1983504"/>
              <a:gd name="connsiteY9" fmla="*/ 352148 h 6858000"/>
              <a:gd name="connsiteX10" fmla="*/ 1322314 w 1983504"/>
              <a:gd name="connsiteY10" fmla="*/ 394834 h 6858000"/>
              <a:gd name="connsiteX11" fmla="*/ 1304199 w 1983504"/>
              <a:gd name="connsiteY11" fmla="*/ 451747 h 6858000"/>
              <a:gd name="connsiteX12" fmla="*/ 1222682 w 1983504"/>
              <a:gd name="connsiteY12" fmla="*/ 359262 h 6858000"/>
              <a:gd name="connsiteX13" fmla="*/ 1153242 w 1983504"/>
              <a:gd name="connsiteY13" fmla="*/ 334364 h 6858000"/>
              <a:gd name="connsiteX14" fmla="*/ 1132108 w 1983504"/>
              <a:gd name="connsiteY14" fmla="*/ 416176 h 6858000"/>
              <a:gd name="connsiteX15" fmla="*/ 1195509 w 1983504"/>
              <a:gd name="connsiteY15" fmla="*/ 505101 h 6858000"/>
              <a:gd name="connsiteX16" fmla="*/ 1364582 w 1983504"/>
              <a:gd name="connsiteY16" fmla="*/ 558458 h 6858000"/>
              <a:gd name="connsiteX17" fmla="*/ 1183434 w 1983504"/>
              <a:gd name="connsiteY17" fmla="*/ 558458 h 6858000"/>
              <a:gd name="connsiteX18" fmla="*/ 975114 w 1983504"/>
              <a:gd name="connsiteY18" fmla="*/ 522887 h 6858000"/>
              <a:gd name="connsiteX19" fmla="*/ 754716 w 1983504"/>
              <a:gd name="connsiteY19" fmla="*/ 533558 h 6858000"/>
              <a:gd name="connsiteX20" fmla="*/ 546395 w 1983504"/>
              <a:gd name="connsiteY20" fmla="*/ 462417 h 6858000"/>
              <a:gd name="connsiteX21" fmla="*/ 335056 w 1983504"/>
              <a:gd name="connsiteY21" fmla="*/ 465975 h 6858000"/>
              <a:gd name="connsiteX22" fmla="*/ 1270988 w 1983504"/>
              <a:gd name="connsiteY22" fmla="*/ 910606 h 6858000"/>
              <a:gd name="connsiteX23" fmla="*/ 1225701 w 1983504"/>
              <a:gd name="connsiteY23" fmla="*/ 921277 h 6858000"/>
              <a:gd name="connsiteX24" fmla="*/ 1165318 w 1983504"/>
              <a:gd name="connsiteY24" fmla="*/ 949734 h 6858000"/>
              <a:gd name="connsiteX25" fmla="*/ 1210606 w 1983504"/>
              <a:gd name="connsiteY25" fmla="*/ 1006647 h 6858000"/>
              <a:gd name="connsiteX26" fmla="*/ 1455156 w 1983504"/>
              <a:gd name="connsiteY26" fmla="*/ 1113358 h 6858000"/>
              <a:gd name="connsiteX27" fmla="*/ 1515538 w 1983504"/>
              <a:gd name="connsiteY27" fmla="*/ 1220069 h 6858000"/>
              <a:gd name="connsiteX28" fmla="*/ 1440060 w 1983504"/>
              <a:gd name="connsiteY28" fmla="*/ 1209399 h 6858000"/>
              <a:gd name="connsiteX29" fmla="*/ 1373640 w 1983504"/>
              <a:gd name="connsiteY29" fmla="*/ 1230741 h 6858000"/>
              <a:gd name="connsiteX30" fmla="*/ 1400810 w 1983504"/>
              <a:gd name="connsiteY30" fmla="*/ 1365909 h 6858000"/>
              <a:gd name="connsiteX31" fmla="*/ 1748012 w 1983504"/>
              <a:gd name="connsiteY31" fmla="*/ 1540204 h 6858000"/>
              <a:gd name="connsiteX32" fmla="*/ 1778203 w 1983504"/>
              <a:gd name="connsiteY32" fmla="*/ 1597117 h 6858000"/>
              <a:gd name="connsiteX33" fmla="*/ 1735936 w 1983504"/>
              <a:gd name="connsiteY33" fmla="*/ 1636245 h 6858000"/>
              <a:gd name="connsiteX34" fmla="*/ 1624228 w 1983504"/>
              <a:gd name="connsiteY34" fmla="*/ 1657587 h 6858000"/>
              <a:gd name="connsiteX35" fmla="*/ 1781223 w 1983504"/>
              <a:gd name="connsiteY35" fmla="*/ 1849668 h 6858000"/>
              <a:gd name="connsiteX36" fmla="*/ 1838587 w 1983504"/>
              <a:gd name="connsiteY36" fmla="*/ 1903025 h 6858000"/>
              <a:gd name="connsiteX37" fmla="*/ 1938218 w 1983504"/>
              <a:gd name="connsiteY37" fmla="*/ 1984836 h 6858000"/>
              <a:gd name="connsiteX38" fmla="*/ 1938218 w 1983504"/>
              <a:gd name="connsiteY38" fmla="*/ 2013292 h 6858000"/>
              <a:gd name="connsiteX39" fmla="*/ 1805376 w 1983504"/>
              <a:gd name="connsiteY39" fmla="*/ 2102219 h 6858000"/>
              <a:gd name="connsiteX40" fmla="*/ 1563844 w 1983504"/>
              <a:gd name="connsiteY40" fmla="*/ 2077320 h 6858000"/>
              <a:gd name="connsiteX41" fmla="*/ 1920104 w 1983504"/>
              <a:gd name="connsiteY41" fmla="*/ 2208931 h 6858000"/>
              <a:gd name="connsiteX42" fmla="*/ 766792 w 1983504"/>
              <a:gd name="connsiteY42" fmla="*/ 1892353 h 6858000"/>
              <a:gd name="connsiteX43" fmla="*/ 839252 w 1983504"/>
              <a:gd name="connsiteY43" fmla="*/ 1974165 h 6858000"/>
              <a:gd name="connsiteX44" fmla="*/ 1243816 w 1983504"/>
              <a:gd name="connsiteY44" fmla="*/ 2191146 h 6858000"/>
              <a:gd name="connsiteX45" fmla="*/ 1358543 w 1983504"/>
              <a:gd name="connsiteY45" fmla="*/ 2326314 h 6858000"/>
              <a:gd name="connsiteX46" fmla="*/ 1479310 w 1983504"/>
              <a:gd name="connsiteY46" fmla="*/ 2401012 h 6858000"/>
              <a:gd name="connsiteX47" fmla="*/ 1648381 w 1983504"/>
              <a:gd name="connsiteY47" fmla="*/ 2401012 h 6858000"/>
              <a:gd name="connsiteX48" fmla="*/ 1769146 w 1983504"/>
              <a:gd name="connsiteY48" fmla="*/ 2518395 h 6858000"/>
              <a:gd name="connsiteX49" fmla="*/ 1645361 w 1983504"/>
              <a:gd name="connsiteY49" fmla="*/ 2543294 h 6858000"/>
              <a:gd name="connsiteX50" fmla="*/ 1500444 w 1983504"/>
              <a:gd name="connsiteY50" fmla="*/ 2525509 h 6858000"/>
              <a:gd name="connsiteX51" fmla="*/ 1337410 w 1983504"/>
              <a:gd name="connsiteY51" fmla="*/ 2564636 h 6858000"/>
              <a:gd name="connsiteX52" fmla="*/ 1186452 w 1983504"/>
              <a:gd name="connsiteY52" fmla="*/ 2532623 h 6858000"/>
              <a:gd name="connsiteX53" fmla="*/ 1005304 w 1983504"/>
              <a:gd name="connsiteY53" fmla="*/ 2553965 h 6858000"/>
              <a:gd name="connsiteX54" fmla="*/ 947940 w 1983504"/>
              <a:gd name="connsiteY54" fmla="*/ 2692689 h 6858000"/>
              <a:gd name="connsiteX55" fmla="*/ 929826 w 1983504"/>
              <a:gd name="connsiteY55" fmla="*/ 2703362 h 6858000"/>
              <a:gd name="connsiteX56" fmla="*/ 594701 w 1983504"/>
              <a:gd name="connsiteY56" fmla="*/ 2923898 h 6858000"/>
              <a:gd name="connsiteX57" fmla="*/ 501108 w 1983504"/>
              <a:gd name="connsiteY57" fmla="*/ 2941684 h 6858000"/>
              <a:gd name="connsiteX58" fmla="*/ 1053610 w 1983504"/>
              <a:gd name="connsiteY58" fmla="*/ 3329402 h 6858000"/>
              <a:gd name="connsiteX59" fmla="*/ 682256 w 1983504"/>
              <a:gd name="connsiteY59" fmla="*/ 3229805 h 6858000"/>
              <a:gd name="connsiteX60" fmla="*/ 630932 w 1983504"/>
              <a:gd name="connsiteY60" fmla="*/ 3393429 h 6858000"/>
              <a:gd name="connsiteX61" fmla="*/ 806041 w 1983504"/>
              <a:gd name="connsiteY61" fmla="*/ 3539269 h 6858000"/>
              <a:gd name="connsiteX62" fmla="*/ 869444 w 1983504"/>
              <a:gd name="connsiteY62" fmla="*/ 3827390 h 6858000"/>
              <a:gd name="connsiteX63" fmla="*/ 839252 w 1983504"/>
              <a:gd name="connsiteY63" fmla="*/ 4090612 h 6858000"/>
              <a:gd name="connsiteX64" fmla="*/ 763774 w 1983504"/>
              <a:gd name="connsiteY64" fmla="*/ 4172424 h 6858000"/>
              <a:gd name="connsiteX65" fmla="*/ 655085 w 1983504"/>
              <a:gd name="connsiteY65" fmla="*/ 4321821 h 6858000"/>
              <a:gd name="connsiteX66" fmla="*/ 588662 w 1983504"/>
              <a:gd name="connsiteY66" fmla="*/ 4414305 h 6858000"/>
              <a:gd name="connsiteX67" fmla="*/ 356189 w 1983504"/>
              <a:gd name="connsiteY67" fmla="*/ 4378734 h 6858000"/>
              <a:gd name="connsiteX68" fmla="*/ 667160 w 1983504"/>
              <a:gd name="connsiteY68" fmla="*/ 4613499 h 6858000"/>
              <a:gd name="connsiteX69" fmla="*/ 416573 w 1983504"/>
              <a:gd name="connsiteY69" fmla="*/ 4585042 h 6858000"/>
              <a:gd name="connsiteX70" fmla="*/ 335056 w 1983504"/>
              <a:gd name="connsiteY70" fmla="*/ 4602828 h 6858000"/>
              <a:gd name="connsiteX71" fmla="*/ 380342 w 1983504"/>
              <a:gd name="connsiteY71" fmla="*/ 4677526 h 6858000"/>
              <a:gd name="connsiteX72" fmla="*/ 564510 w 1983504"/>
              <a:gd name="connsiteY72" fmla="*/ 4805580 h 6858000"/>
              <a:gd name="connsiteX73" fmla="*/ 944922 w 1983504"/>
              <a:gd name="connsiteY73" fmla="*/ 5154171 h 6858000"/>
              <a:gd name="connsiteX74" fmla="*/ 576586 w 1983504"/>
              <a:gd name="connsiteY74" fmla="*/ 4994104 h 6858000"/>
              <a:gd name="connsiteX75" fmla="*/ 963036 w 1983504"/>
              <a:gd name="connsiteY75" fmla="*/ 5353367 h 6858000"/>
              <a:gd name="connsiteX76" fmla="*/ 1047572 w 1983504"/>
              <a:gd name="connsiteY76" fmla="*/ 5474306 h 6858000"/>
              <a:gd name="connsiteX77" fmla="*/ 1222682 w 1983504"/>
              <a:gd name="connsiteY77" fmla="*/ 5769542 h 6858000"/>
              <a:gd name="connsiteX78" fmla="*/ 1213626 w 1983504"/>
              <a:gd name="connsiteY78" fmla="*/ 5801555 h 6858000"/>
              <a:gd name="connsiteX79" fmla="*/ 1014361 w 1983504"/>
              <a:gd name="connsiteY79" fmla="*/ 5755314 h 6858000"/>
              <a:gd name="connsiteX80" fmla="*/ 1274008 w 1983504"/>
              <a:gd name="connsiteY80" fmla="*/ 6004307 h 6858000"/>
              <a:gd name="connsiteX81" fmla="*/ 1542711 w 1983504"/>
              <a:gd name="connsiteY81" fmla="*/ 6196388 h 6858000"/>
              <a:gd name="connsiteX82" fmla="*/ 1352504 w 1983504"/>
              <a:gd name="connsiteY82" fmla="*/ 6167932 h 6858000"/>
              <a:gd name="connsiteX83" fmla="*/ 1089840 w 1983504"/>
              <a:gd name="connsiteY83" fmla="*/ 6057663 h 6858000"/>
              <a:gd name="connsiteX84" fmla="*/ 999266 w 1983504"/>
              <a:gd name="connsiteY84" fmla="*/ 6100347 h 6858000"/>
              <a:gd name="connsiteX85" fmla="*/ 1246836 w 1983504"/>
              <a:gd name="connsiteY85" fmla="*/ 6281757 h 6858000"/>
              <a:gd name="connsiteX86" fmla="*/ 1388735 w 1983504"/>
              <a:gd name="connsiteY86" fmla="*/ 6367127 h 6858000"/>
              <a:gd name="connsiteX87" fmla="*/ 1446099 w 1983504"/>
              <a:gd name="connsiteY87" fmla="*/ 6431153 h 6858000"/>
              <a:gd name="connsiteX88" fmla="*/ 1609132 w 1983504"/>
              <a:gd name="connsiteY88" fmla="*/ 6658805 h 6858000"/>
              <a:gd name="connsiteX89" fmla="*/ 1983504 w 1983504"/>
              <a:gd name="connsiteY89" fmla="*/ 6858000 h 6858000"/>
              <a:gd name="connsiteX90" fmla="*/ 0 w 1983504"/>
              <a:gd name="connsiteY9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1983504" h="6858000">
                <a:moveTo>
                  <a:pt x="0" y="0"/>
                </a:moveTo>
                <a:lnTo>
                  <a:pt x="1376658" y="0"/>
                </a:lnTo>
                <a:cubicBezTo>
                  <a:pt x="1482328" y="35571"/>
                  <a:pt x="1584980" y="78255"/>
                  <a:pt x="1690650" y="110269"/>
                </a:cubicBezTo>
                <a:cubicBezTo>
                  <a:pt x="1675553" y="145839"/>
                  <a:pt x="1660458" y="138725"/>
                  <a:pt x="1645361" y="135168"/>
                </a:cubicBezTo>
                <a:cubicBezTo>
                  <a:pt x="1554788" y="120941"/>
                  <a:pt x="1461194" y="110269"/>
                  <a:pt x="1373640" y="71141"/>
                </a:cubicBezTo>
                <a:cubicBezTo>
                  <a:pt x="1352504" y="64027"/>
                  <a:pt x="1328352" y="64027"/>
                  <a:pt x="1319295" y="88927"/>
                </a:cubicBezTo>
                <a:cubicBezTo>
                  <a:pt x="1304199" y="124497"/>
                  <a:pt x="1325332" y="145839"/>
                  <a:pt x="1346468" y="163625"/>
                </a:cubicBezTo>
                <a:cubicBezTo>
                  <a:pt x="1382696" y="195638"/>
                  <a:pt x="1424964" y="188525"/>
                  <a:pt x="1464213" y="192082"/>
                </a:cubicBezTo>
                <a:cubicBezTo>
                  <a:pt x="1572902" y="209867"/>
                  <a:pt x="1624228" y="259665"/>
                  <a:pt x="1648381" y="373491"/>
                </a:cubicBezTo>
                <a:cubicBezTo>
                  <a:pt x="1554788" y="327250"/>
                  <a:pt x="1461194" y="384162"/>
                  <a:pt x="1370620" y="352148"/>
                </a:cubicBezTo>
                <a:cubicBezTo>
                  <a:pt x="1346468" y="345034"/>
                  <a:pt x="1310237" y="355706"/>
                  <a:pt x="1322314" y="394834"/>
                </a:cubicBezTo>
                <a:cubicBezTo>
                  <a:pt x="1334390" y="430405"/>
                  <a:pt x="1373640" y="458860"/>
                  <a:pt x="1304199" y="451747"/>
                </a:cubicBezTo>
                <a:cubicBezTo>
                  <a:pt x="1252873" y="448189"/>
                  <a:pt x="1237778" y="405504"/>
                  <a:pt x="1222682" y="359262"/>
                </a:cubicBezTo>
                <a:cubicBezTo>
                  <a:pt x="1210606" y="334364"/>
                  <a:pt x="1177395" y="320135"/>
                  <a:pt x="1153242" y="334364"/>
                </a:cubicBezTo>
                <a:cubicBezTo>
                  <a:pt x="1123051" y="348592"/>
                  <a:pt x="1132108" y="387720"/>
                  <a:pt x="1132108" y="416176"/>
                </a:cubicBezTo>
                <a:cubicBezTo>
                  <a:pt x="1129088" y="469532"/>
                  <a:pt x="1153242" y="494431"/>
                  <a:pt x="1195509" y="505101"/>
                </a:cubicBezTo>
                <a:cubicBezTo>
                  <a:pt x="1246836" y="519330"/>
                  <a:pt x="1298160" y="537116"/>
                  <a:pt x="1364582" y="558458"/>
                </a:cubicBezTo>
                <a:cubicBezTo>
                  <a:pt x="1292122" y="594028"/>
                  <a:pt x="1237778" y="586915"/>
                  <a:pt x="1183434" y="558458"/>
                </a:cubicBezTo>
                <a:cubicBezTo>
                  <a:pt x="1117012" y="526444"/>
                  <a:pt x="1029458" y="483759"/>
                  <a:pt x="975114" y="522887"/>
                </a:cubicBezTo>
                <a:cubicBezTo>
                  <a:pt x="893597" y="579800"/>
                  <a:pt x="827176" y="544229"/>
                  <a:pt x="754716" y="533558"/>
                </a:cubicBezTo>
                <a:cubicBezTo>
                  <a:pt x="603758" y="512216"/>
                  <a:pt x="697352" y="480203"/>
                  <a:pt x="546395" y="462417"/>
                </a:cubicBezTo>
                <a:cubicBezTo>
                  <a:pt x="486012" y="455303"/>
                  <a:pt x="422610" y="426847"/>
                  <a:pt x="335056" y="465975"/>
                </a:cubicBezTo>
                <a:cubicBezTo>
                  <a:pt x="730563" y="672284"/>
                  <a:pt x="917750" y="658055"/>
                  <a:pt x="1270988" y="910606"/>
                </a:cubicBezTo>
                <a:cubicBezTo>
                  <a:pt x="1255893" y="935506"/>
                  <a:pt x="1240798" y="924835"/>
                  <a:pt x="1225701" y="921277"/>
                </a:cubicBezTo>
                <a:cubicBezTo>
                  <a:pt x="1201548" y="917720"/>
                  <a:pt x="1171356" y="903491"/>
                  <a:pt x="1165318" y="949734"/>
                </a:cubicBezTo>
                <a:cubicBezTo>
                  <a:pt x="1162298" y="985305"/>
                  <a:pt x="1180415" y="1003089"/>
                  <a:pt x="1210606" y="1006647"/>
                </a:cubicBezTo>
                <a:cubicBezTo>
                  <a:pt x="1298160" y="1020875"/>
                  <a:pt x="1376658" y="1070674"/>
                  <a:pt x="1455156" y="1113358"/>
                </a:cubicBezTo>
                <a:cubicBezTo>
                  <a:pt x="1491385" y="1131144"/>
                  <a:pt x="1530634" y="1156043"/>
                  <a:pt x="1515538" y="1220069"/>
                </a:cubicBezTo>
                <a:cubicBezTo>
                  <a:pt x="1485348" y="1237855"/>
                  <a:pt x="1464213" y="1212955"/>
                  <a:pt x="1440060" y="1209399"/>
                </a:cubicBezTo>
                <a:cubicBezTo>
                  <a:pt x="1415907" y="1205842"/>
                  <a:pt x="1358543" y="1220069"/>
                  <a:pt x="1373640" y="1230741"/>
                </a:cubicBezTo>
                <a:cubicBezTo>
                  <a:pt x="1443080" y="1269868"/>
                  <a:pt x="1316276" y="1365909"/>
                  <a:pt x="1400810" y="1365909"/>
                </a:cubicBezTo>
                <a:cubicBezTo>
                  <a:pt x="1539691" y="1365909"/>
                  <a:pt x="1615170" y="1536647"/>
                  <a:pt x="1748012" y="1540204"/>
                </a:cubicBezTo>
                <a:cubicBezTo>
                  <a:pt x="1769146" y="1540204"/>
                  <a:pt x="1778203" y="1572219"/>
                  <a:pt x="1778203" y="1597117"/>
                </a:cubicBezTo>
                <a:cubicBezTo>
                  <a:pt x="1778203" y="1629132"/>
                  <a:pt x="1757070" y="1632688"/>
                  <a:pt x="1735936" y="1636245"/>
                </a:cubicBezTo>
                <a:cubicBezTo>
                  <a:pt x="1702725" y="1639802"/>
                  <a:pt x="1666496" y="1597117"/>
                  <a:pt x="1624228" y="1657587"/>
                </a:cubicBezTo>
                <a:cubicBezTo>
                  <a:pt x="1702725" y="1693158"/>
                  <a:pt x="1784242" y="1728729"/>
                  <a:pt x="1781223" y="1849668"/>
                </a:cubicBezTo>
                <a:cubicBezTo>
                  <a:pt x="1781223" y="1881683"/>
                  <a:pt x="1814434" y="1895910"/>
                  <a:pt x="1838587" y="1903025"/>
                </a:cubicBezTo>
                <a:cubicBezTo>
                  <a:pt x="1880854" y="1917252"/>
                  <a:pt x="1914065" y="1938595"/>
                  <a:pt x="1938218" y="1984836"/>
                </a:cubicBezTo>
                <a:cubicBezTo>
                  <a:pt x="1938218" y="1995507"/>
                  <a:pt x="1938218" y="2002622"/>
                  <a:pt x="1938218" y="2013292"/>
                </a:cubicBezTo>
                <a:cubicBezTo>
                  <a:pt x="1932180" y="2123562"/>
                  <a:pt x="1871798" y="2120004"/>
                  <a:pt x="1805376" y="2102219"/>
                </a:cubicBezTo>
                <a:cubicBezTo>
                  <a:pt x="1726878" y="2080877"/>
                  <a:pt x="1648381" y="2038192"/>
                  <a:pt x="1563844" y="2077320"/>
                </a:cubicBezTo>
                <a:cubicBezTo>
                  <a:pt x="1681592" y="2130676"/>
                  <a:pt x="1811414" y="2134233"/>
                  <a:pt x="1920104" y="2208931"/>
                </a:cubicBezTo>
                <a:cubicBezTo>
                  <a:pt x="1515538" y="2223159"/>
                  <a:pt x="1159280" y="1984836"/>
                  <a:pt x="766792" y="1892353"/>
                </a:cubicBezTo>
                <a:cubicBezTo>
                  <a:pt x="778869" y="1952823"/>
                  <a:pt x="812080" y="1967051"/>
                  <a:pt x="839252" y="1974165"/>
                </a:cubicBezTo>
                <a:cubicBezTo>
                  <a:pt x="984170" y="2020407"/>
                  <a:pt x="1110974" y="2112891"/>
                  <a:pt x="1243816" y="2191146"/>
                </a:cubicBezTo>
                <a:cubicBezTo>
                  <a:pt x="1298160" y="2223159"/>
                  <a:pt x="1337410" y="2258731"/>
                  <a:pt x="1358543" y="2326314"/>
                </a:cubicBezTo>
                <a:cubicBezTo>
                  <a:pt x="1376658" y="2390340"/>
                  <a:pt x="1412888" y="2418796"/>
                  <a:pt x="1479310" y="2401012"/>
                </a:cubicBezTo>
                <a:cubicBezTo>
                  <a:pt x="1533654" y="2386784"/>
                  <a:pt x="1591018" y="2393898"/>
                  <a:pt x="1648381" y="2401012"/>
                </a:cubicBezTo>
                <a:cubicBezTo>
                  <a:pt x="1711782" y="2408126"/>
                  <a:pt x="1784242" y="2479267"/>
                  <a:pt x="1769146" y="2518395"/>
                </a:cubicBezTo>
                <a:cubicBezTo>
                  <a:pt x="1738956" y="2582422"/>
                  <a:pt x="1687630" y="2550408"/>
                  <a:pt x="1645361" y="2543294"/>
                </a:cubicBezTo>
                <a:cubicBezTo>
                  <a:pt x="1594036" y="2536181"/>
                  <a:pt x="1500444" y="2518395"/>
                  <a:pt x="1500444" y="2525509"/>
                </a:cubicBezTo>
                <a:cubicBezTo>
                  <a:pt x="1467232" y="2685576"/>
                  <a:pt x="1391754" y="2564636"/>
                  <a:pt x="1337410" y="2564636"/>
                </a:cubicBezTo>
                <a:cubicBezTo>
                  <a:pt x="1286084" y="2564636"/>
                  <a:pt x="1234759" y="2546851"/>
                  <a:pt x="1186452" y="2532623"/>
                </a:cubicBezTo>
                <a:cubicBezTo>
                  <a:pt x="1123051" y="2514837"/>
                  <a:pt x="1065688" y="2546851"/>
                  <a:pt x="1005304" y="2553965"/>
                </a:cubicBezTo>
                <a:cubicBezTo>
                  <a:pt x="950960" y="2561080"/>
                  <a:pt x="981150" y="2653563"/>
                  <a:pt x="947940" y="2692689"/>
                </a:cubicBezTo>
                <a:cubicBezTo>
                  <a:pt x="941903" y="2703362"/>
                  <a:pt x="935864" y="2703362"/>
                  <a:pt x="929826" y="2703362"/>
                </a:cubicBezTo>
                <a:cubicBezTo>
                  <a:pt x="911711" y="2980812"/>
                  <a:pt x="594701" y="2913227"/>
                  <a:pt x="594701" y="2923898"/>
                </a:cubicBezTo>
                <a:cubicBezTo>
                  <a:pt x="567529" y="2941684"/>
                  <a:pt x="534318" y="2899000"/>
                  <a:pt x="501108" y="2941684"/>
                </a:cubicBezTo>
                <a:cubicBezTo>
                  <a:pt x="643007" y="3137322"/>
                  <a:pt x="860386" y="3183563"/>
                  <a:pt x="1053610" y="3329402"/>
                </a:cubicBezTo>
                <a:cubicBezTo>
                  <a:pt x="893597" y="3379202"/>
                  <a:pt x="800002" y="3208463"/>
                  <a:pt x="682256" y="3229805"/>
                </a:cubicBezTo>
                <a:cubicBezTo>
                  <a:pt x="624893" y="3283162"/>
                  <a:pt x="796984" y="3368530"/>
                  <a:pt x="630932" y="3393429"/>
                </a:cubicBezTo>
                <a:cubicBezTo>
                  <a:pt x="703390" y="3439672"/>
                  <a:pt x="754716" y="3485914"/>
                  <a:pt x="806041" y="3539269"/>
                </a:cubicBezTo>
                <a:cubicBezTo>
                  <a:pt x="893597" y="3635309"/>
                  <a:pt x="911711" y="3699337"/>
                  <a:pt x="869444" y="3827390"/>
                </a:cubicBezTo>
                <a:cubicBezTo>
                  <a:pt x="842270" y="3912759"/>
                  <a:pt x="803022" y="3991015"/>
                  <a:pt x="839252" y="4090612"/>
                </a:cubicBezTo>
                <a:cubicBezTo>
                  <a:pt x="863405" y="4158196"/>
                  <a:pt x="854347" y="4204438"/>
                  <a:pt x="763774" y="4172424"/>
                </a:cubicBezTo>
                <a:cubicBezTo>
                  <a:pt x="667160" y="4140411"/>
                  <a:pt x="630932" y="4200882"/>
                  <a:pt x="655085" y="4321821"/>
                </a:cubicBezTo>
                <a:cubicBezTo>
                  <a:pt x="670179" y="4400076"/>
                  <a:pt x="655085" y="4424975"/>
                  <a:pt x="588662" y="4414305"/>
                </a:cubicBezTo>
                <a:cubicBezTo>
                  <a:pt x="516204" y="4403633"/>
                  <a:pt x="446764" y="4353835"/>
                  <a:pt x="356189" y="4378734"/>
                </a:cubicBezTo>
                <a:cubicBezTo>
                  <a:pt x="428648" y="4521016"/>
                  <a:pt x="582626" y="4478331"/>
                  <a:pt x="667160" y="4613499"/>
                </a:cubicBezTo>
                <a:cubicBezTo>
                  <a:pt x="567529" y="4613499"/>
                  <a:pt x="489031" y="4613499"/>
                  <a:pt x="416573" y="4585042"/>
                </a:cubicBezTo>
                <a:cubicBezTo>
                  <a:pt x="386381" y="4574373"/>
                  <a:pt x="353170" y="4560144"/>
                  <a:pt x="335056" y="4602828"/>
                </a:cubicBezTo>
                <a:cubicBezTo>
                  <a:pt x="313920" y="4652628"/>
                  <a:pt x="356189" y="4670412"/>
                  <a:pt x="380342" y="4677526"/>
                </a:cubicBezTo>
                <a:cubicBezTo>
                  <a:pt x="449784" y="4702425"/>
                  <a:pt x="504126" y="4759339"/>
                  <a:pt x="564510" y="4805580"/>
                </a:cubicBezTo>
                <a:cubicBezTo>
                  <a:pt x="694332" y="4905177"/>
                  <a:pt x="836233" y="4990547"/>
                  <a:pt x="944922" y="5154171"/>
                </a:cubicBezTo>
                <a:cubicBezTo>
                  <a:pt x="809060" y="5111487"/>
                  <a:pt x="706410" y="5011889"/>
                  <a:pt x="576586" y="4994104"/>
                </a:cubicBezTo>
                <a:cubicBezTo>
                  <a:pt x="688296" y="5143500"/>
                  <a:pt x="830194" y="5243097"/>
                  <a:pt x="963036" y="5353367"/>
                </a:cubicBezTo>
                <a:cubicBezTo>
                  <a:pt x="1002286" y="5385379"/>
                  <a:pt x="1041534" y="5406721"/>
                  <a:pt x="1047572" y="5474306"/>
                </a:cubicBezTo>
                <a:cubicBezTo>
                  <a:pt x="1065688" y="5605917"/>
                  <a:pt x="1113992" y="5712629"/>
                  <a:pt x="1222682" y="5769542"/>
                </a:cubicBezTo>
                <a:cubicBezTo>
                  <a:pt x="1222682" y="5769542"/>
                  <a:pt x="1216644" y="5790884"/>
                  <a:pt x="1213626" y="5801555"/>
                </a:cubicBezTo>
                <a:cubicBezTo>
                  <a:pt x="1147203" y="5805112"/>
                  <a:pt x="1095878" y="5726858"/>
                  <a:pt x="1014361" y="5755314"/>
                </a:cubicBezTo>
                <a:cubicBezTo>
                  <a:pt x="1095878" y="5862025"/>
                  <a:pt x="1162298" y="5954508"/>
                  <a:pt x="1274008" y="6004307"/>
                </a:cubicBezTo>
                <a:cubicBezTo>
                  <a:pt x="1364582" y="6043434"/>
                  <a:pt x="1476290" y="6068335"/>
                  <a:pt x="1542711" y="6196388"/>
                </a:cubicBezTo>
                <a:cubicBezTo>
                  <a:pt x="1467232" y="6221287"/>
                  <a:pt x="1409868" y="6189274"/>
                  <a:pt x="1352504" y="6167932"/>
                </a:cubicBezTo>
                <a:cubicBezTo>
                  <a:pt x="1264950" y="6132361"/>
                  <a:pt x="1177395" y="6093234"/>
                  <a:pt x="1089840" y="6057663"/>
                </a:cubicBezTo>
                <a:cubicBezTo>
                  <a:pt x="1056628" y="6043434"/>
                  <a:pt x="1020400" y="6036320"/>
                  <a:pt x="999266" y="6100347"/>
                </a:cubicBezTo>
                <a:cubicBezTo>
                  <a:pt x="1110974" y="6114575"/>
                  <a:pt x="1177395" y="6199945"/>
                  <a:pt x="1246836" y="6281757"/>
                </a:cubicBezTo>
                <a:cubicBezTo>
                  <a:pt x="1286084" y="6327999"/>
                  <a:pt x="1319295" y="6388469"/>
                  <a:pt x="1388735" y="6367127"/>
                </a:cubicBezTo>
                <a:cubicBezTo>
                  <a:pt x="1424964" y="6356456"/>
                  <a:pt x="1449118" y="6388469"/>
                  <a:pt x="1446099" y="6431153"/>
                </a:cubicBezTo>
                <a:cubicBezTo>
                  <a:pt x="1431002" y="6580550"/>
                  <a:pt x="1518558" y="6630349"/>
                  <a:pt x="1609132" y="6658805"/>
                </a:cubicBezTo>
                <a:cubicBezTo>
                  <a:pt x="1741974" y="6701489"/>
                  <a:pt x="1859720" y="6786859"/>
                  <a:pt x="198350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9371D94D-E9EB-37E4-7BB8-4A0CBD249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6956" y="4165921"/>
            <a:ext cx="2580576" cy="258057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019FE87-8B72-0242-034E-DB40BE13AC12}"/>
              </a:ext>
            </a:extLst>
          </p:cNvPr>
          <p:cNvSpPr txBox="1"/>
          <p:nvPr/>
        </p:nvSpPr>
        <p:spPr>
          <a:xfrm>
            <a:off x="1986770" y="259991"/>
            <a:ext cx="9892521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800" dirty="0">
                <a:latin typeface="Calibri Light"/>
                <a:cs typeface="Calibri"/>
              </a:rPr>
              <a:t>Communication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109216" y="2365248"/>
            <a:ext cx="7416582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*Termly Key Stage newsletter</a:t>
            </a:r>
          </a:p>
          <a:p>
            <a:r>
              <a:rPr lang="en-GB" sz="44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*Twitter</a:t>
            </a:r>
          </a:p>
          <a:p>
            <a:r>
              <a:rPr lang="en-GB" sz="44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*Planners</a:t>
            </a:r>
          </a:p>
          <a:p>
            <a:r>
              <a:rPr lang="en-GB" sz="44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*Parental permission for photos</a:t>
            </a:r>
          </a:p>
        </p:txBody>
      </p:sp>
    </p:spTree>
    <p:extLst>
      <p:ext uri="{BB962C8B-B14F-4D97-AF65-F5344CB8AC3E}">
        <p14:creationId xmlns:p14="http://schemas.microsoft.com/office/powerpoint/2010/main" val="38069009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0">
            <a:extLst>
              <a:ext uri="{FF2B5EF4-FFF2-40B4-BE49-F238E27FC236}">
                <a16:creationId xmlns:a16="http://schemas.microsoft.com/office/drawing/2014/main" id="{5F879AC3-D4CE-493C-ADC7-06205677F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Freeform: Shape 12">
            <a:extLst>
              <a:ext uri="{FF2B5EF4-FFF2-40B4-BE49-F238E27FC236}">
                <a16:creationId xmlns:a16="http://schemas.microsoft.com/office/drawing/2014/main" id="{736F0DFD-0954-464F-BF12-DD2E6F6E03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983504" cy="6858000"/>
          </a:xfrm>
          <a:custGeom>
            <a:avLst/>
            <a:gdLst>
              <a:gd name="connsiteX0" fmla="*/ 0 w 1983504"/>
              <a:gd name="connsiteY0" fmla="*/ 0 h 6858000"/>
              <a:gd name="connsiteX1" fmla="*/ 1376658 w 1983504"/>
              <a:gd name="connsiteY1" fmla="*/ 0 h 6858000"/>
              <a:gd name="connsiteX2" fmla="*/ 1690650 w 1983504"/>
              <a:gd name="connsiteY2" fmla="*/ 110269 h 6858000"/>
              <a:gd name="connsiteX3" fmla="*/ 1645361 w 1983504"/>
              <a:gd name="connsiteY3" fmla="*/ 135168 h 6858000"/>
              <a:gd name="connsiteX4" fmla="*/ 1373640 w 1983504"/>
              <a:gd name="connsiteY4" fmla="*/ 71141 h 6858000"/>
              <a:gd name="connsiteX5" fmla="*/ 1319295 w 1983504"/>
              <a:gd name="connsiteY5" fmla="*/ 88927 h 6858000"/>
              <a:gd name="connsiteX6" fmla="*/ 1346468 w 1983504"/>
              <a:gd name="connsiteY6" fmla="*/ 163625 h 6858000"/>
              <a:gd name="connsiteX7" fmla="*/ 1464213 w 1983504"/>
              <a:gd name="connsiteY7" fmla="*/ 192082 h 6858000"/>
              <a:gd name="connsiteX8" fmla="*/ 1648381 w 1983504"/>
              <a:gd name="connsiteY8" fmla="*/ 373491 h 6858000"/>
              <a:gd name="connsiteX9" fmla="*/ 1370620 w 1983504"/>
              <a:gd name="connsiteY9" fmla="*/ 352148 h 6858000"/>
              <a:gd name="connsiteX10" fmla="*/ 1322314 w 1983504"/>
              <a:gd name="connsiteY10" fmla="*/ 394834 h 6858000"/>
              <a:gd name="connsiteX11" fmla="*/ 1304199 w 1983504"/>
              <a:gd name="connsiteY11" fmla="*/ 451747 h 6858000"/>
              <a:gd name="connsiteX12" fmla="*/ 1222682 w 1983504"/>
              <a:gd name="connsiteY12" fmla="*/ 359262 h 6858000"/>
              <a:gd name="connsiteX13" fmla="*/ 1153242 w 1983504"/>
              <a:gd name="connsiteY13" fmla="*/ 334364 h 6858000"/>
              <a:gd name="connsiteX14" fmla="*/ 1132108 w 1983504"/>
              <a:gd name="connsiteY14" fmla="*/ 416176 h 6858000"/>
              <a:gd name="connsiteX15" fmla="*/ 1195509 w 1983504"/>
              <a:gd name="connsiteY15" fmla="*/ 505101 h 6858000"/>
              <a:gd name="connsiteX16" fmla="*/ 1364582 w 1983504"/>
              <a:gd name="connsiteY16" fmla="*/ 558458 h 6858000"/>
              <a:gd name="connsiteX17" fmla="*/ 1183434 w 1983504"/>
              <a:gd name="connsiteY17" fmla="*/ 558458 h 6858000"/>
              <a:gd name="connsiteX18" fmla="*/ 975114 w 1983504"/>
              <a:gd name="connsiteY18" fmla="*/ 522887 h 6858000"/>
              <a:gd name="connsiteX19" fmla="*/ 754716 w 1983504"/>
              <a:gd name="connsiteY19" fmla="*/ 533558 h 6858000"/>
              <a:gd name="connsiteX20" fmla="*/ 546395 w 1983504"/>
              <a:gd name="connsiteY20" fmla="*/ 462417 h 6858000"/>
              <a:gd name="connsiteX21" fmla="*/ 335056 w 1983504"/>
              <a:gd name="connsiteY21" fmla="*/ 465975 h 6858000"/>
              <a:gd name="connsiteX22" fmla="*/ 1270988 w 1983504"/>
              <a:gd name="connsiteY22" fmla="*/ 910606 h 6858000"/>
              <a:gd name="connsiteX23" fmla="*/ 1225701 w 1983504"/>
              <a:gd name="connsiteY23" fmla="*/ 921277 h 6858000"/>
              <a:gd name="connsiteX24" fmla="*/ 1165318 w 1983504"/>
              <a:gd name="connsiteY24" fmla="*/ 949734 h 6858000"/>
              <a:gd name="connsiteX25" fmla="*/ 1210606 w 1983504"/>
              <a:gd name="connsiteY25" fmla="*/ 1006647 h 6858000"/>
              <a:gd name="connsiteX26" fmla="*/ 1455156 w 1983504"/>
              <a:gd name="connsiteY26" fmla="*/ 1113358 h 6858000"/>
              <a:gd name="connsiteX27" fmla="*/ 1515538 w 1983504"/>
              <a:gd name="connsiteY27" fmla="*/ 1220069 h 6858000"/>
              <a:gd name="connsiteX28" fmla="*/ 1440060 w 1983504"/>
              <a:gd name="connsiteY28" fmla="*/ 1209399 h 6858000"/>
              <a:gd name="connsiteX29" fmla="*/ 1373640 w 1983504"/>
              <a:gd name="connsiteY29" fmla="*/ 1230741 h 6858000"/>
              <a:gd name="connsiteX30" fmla="*/ 1400810 w 1983504"/>
              <a:gd name="connsiteY30" fmla="*/ 1365909 h 6858000"/>
              <a:gd name="connsiteX31" fmla="*/ 1748012 w 1983504"/>
              <a:gd name="connsiteY31" fmla="*/ 1540204 h 6858000"/>
              <a:gd name="connsiteX32" fmla="*/ 1778203 w 1983504"/>
              <a:gd name="connsiteY32" fmla="*/ 1597117 h 6858000"/>
              <a:gd name="connsiteX33" fmla="*/ 1735936 w 1983504"/>
              <a:gd name="connsiteY33" fmla="*/ 1636245 h 6858000"/>
              <a:gd name="connsiteX34" fmla="*/ 1624228 w 1983504"/>
              <a:gd name="connsiteY34" fmla="*/ 1657587 h 6858000"/>
              <a:gd name="connsiteX35" fmla="*/ 1781223 w 1983504"/>
              <a:gd name="connsiteY35" fmla="*/ 1849668 h 6858000"/>
              <a:gd name="connsiteX36" fmla="*/ 1838587 w 1983504"/>
              <a:gd name="connsiteY36" fmla="*/ 1903025 h 6858000"/>
              <a:gd name="connsiteX37" fmla="*/ 1938218 w 1983504"/>
              <a:gd name="connsiteY37" fmla="*/ 1984836 h 6858000"/>
              <a:gd name="connsiteX38" fmla="*/ 1938218 w 1983504"/>
              <a:gd name="connsiteY38" fmla="*/ 2013292 h 6858000"/>
              <a:gd name="connsiteX39" fmla="*/ 1805376 w 1983504"/>
              <a:gd name="connsiteY39" fmla="*/ 2102219 h 6858000"/>
              <a:gd name="connsiteX40" fmla="*/ 1563844 w 1983504"/>
              <a:gd name="connsiteY40" fmla="*/ 2077320 h 6858000"/>
              <a:gd name="connsiteX41" fmla="*/ 1920104 w 1983504"/>
              <a:gd name="connsiteY41" fmla="*/ 2208931 h 6858000"/>
              <a:gd name="connsiteX42" fmla="*/ 766792 w 1983504"/>
              <a:gd name="connsiteY42" fmla="*/ 1892353 h 6858000"/>
              <a:gd name="connsiteX43" fmla="*/ 839252 w 1983504"/>
              <a:gd name="connsiteY43" fmla="*/ 1974165 h 6858000"/>
              <a:gd name="connsiteX44" fmla="*/ 1243816 w 1983504"/>
              <a:gd name="connsiteY44" fmla="*/ 2191146 h 6858000"/>
              <a:gd name="connsiteX45" fmla="*/ 1358543 w 1983504"/>
              <a:gd name="connsiteY45" fmla="*/ 2326314 h 6858000"/>
              <a:gd name="connsiteX46" fmla="*/ 1479310 w 1983504"/>
              <a:gd name="connsiteY46" fmla="*/ 2401012 h 6858000"/>
              <a:gd name="connsiteX47" fmla="*/ 1648381 w 1983504"/>
              <a:gd name="connsiteY47" fmla="*/ 2401012 h 6858000"/>
              <a:gd name="connsiteX48" fmla="*/ 1769146 w 1983504"/>
              <a:gd name="connsiteY48" fmla="*/ 2518395 h 6858000"/>
              <a:gd name="connsiteX49" fmla="*/ 1645361 w 1983504"/>
              <a:gd name="connsiteY49" fmla="*/ 2543294 h 6858000"/>
              <a:gd name="connsiteX50" fmla="*/ 1500444 w 1983504"/>
              <a:gd name="connsiteY50" fmla="*/ 2525509 h 6858000"/>
              <a:gd name="connsiteX51" fmla="*/ 1337410 w 1983504"/>
              <a:gd name="connsiteY51" fmla="*/ 2564636 h 6858000"/>
              <a:gd name="connsiteX52" fmla="*/ 1186452 w 1983504"/>
              <a:gd name="connsiteY52" fmla="*/ 2532623 h 6858000"/>
              <a:gd name="connsiteX53" fmla="*/ 1005304 w 1983504"/>
              <a:gd name="connsiteY53" fmla="*/ 2553965 h 6858000"/>
              <a:gd name="connsiteX54" fmla="*/ 947940 w 1983504"/>
              <a:gd name="connsiteY54" fmla="*/ 2692689 h 6858000"/>
              <a:gd name="connsiteX55" fmla="*/ 929826 w 1983504"/>
              <a:gd name="connsiteY55" fmla="*/ 2703362 h 6858000"/>
              <a:gd name="connsiteX56" fmla="*/ 594701 w 1983504"/>
              <a:gd name="connsiteY56" fmla="*/ 2923898 h 6858000"/>
              <a:gd name="connsiteX57" fmla="*/ 501108 w 1983504"/>
              <a:gd name="connsiteY57" fmla="*/ 2941684 h 6858000"/>
              <a:gd name="connsiteX58" fmla="*/ 1053610 w 1983504"/>
              <a:gd name="connsiteY58" fmla="*/ 3329402 h 6858000"/>
              <a:gd name="connsiteX59" fmla="*/ 682256 w 1983504"/>
              <a:gd name="connsiteY59" fmla="*/ 3229805 h 6858000"/>
              <a:gd name="connsiteX60" fmla="*/ 630932 w 1983504"/>
              <a:gd name="connsiteY60" fmla="*/ 3393429 h 6858000"/>
              <a:gd name="connsiteX61" fmla="*/ 806041 w 1983504"/>
              <a:gd name="connsiteY61" fmla="*/ 3539269 h 6858000"/>
              <a:gd name="connsiteX62" fmla="*/ 869444 w 1983504"/>
              <a:gd name="connsiteY62" fmla="*/ 3827390 h 6858000"/>
              <a:gd name="connsiteX63" fmla="*/ 839252 w 1983504"/>
              <a:gd name="connsiteY63" fmla="*/ 4090612 h 6858000"/>
              <a:gd name="connsiteX64" fmla="*/ 763774 w 1983504"/>
              <a:gd name="connsiteY64" fmla="*/ 4172424 h 6858000"/>
              <a:gd name="connsiteX65" fmla="*/ 655085 w 1983504"/>
              <a:gd name="connsiteY65" fmla="*/ 4321821 h 6858000"/>
              <a:gd name="connsiteX66" fmla="*/ 588662 w 1983504"/>
              <a:gd name="connsiteY66" fmla="*/ 4414305 h 6858000"/>
              <a:gd name="connsiteX67" fmla="*/ 356189 w 1983504"/>
              <a:gd name="connsiteY67" fmla="*/ 4378734 h 6858000"/>
              <a:gd name="connsiteX68" fmla="*/ 667160 w 1983504"/>
              <a:gd name="connsiteY68" fmla="*/ 4613499 h 6858000"/>
              <a:gd name="connsiteX69" fmla="*/ 416573 w 1983504"/>
              <a:gd name="connsiteY69" fmla="*/ 4585042 h 6858000"/>
              <a:gd name="connsiteX70" fmla="*/ 335056 w 1983504"/>
              <a:gd name="connsiteY70" fmla="*/ 4602828 h 6858000"/>
              <a:gd name="connsiteX71" fmla="*/ 380342 w 1983504"/>
              <a:gd name="connsiteY71" fmla="*/ 4677526 h 6858000"/>
              <a:gd name="connsiteX72" fmla="*/ 564510 w 1983504"/>
              <a:gd name="connsiteY72" fmla="*/ 4805580 h 6858000"/>
              <a:gd name="connsiteX73" fmla="*/ 944922 w 1983504"/>
              <a:gd name="connsiteY73" fmla="*/ 5154171 h 6858000"/>
              <a:gd name="connsiteX74" fmla="*/ 576586 w 1983504"/>
              <a:gd name="connsiteY74" fmla="*/ 4994104 h 6858000"/>
              <a:gd name="connsiteX75" fmla="*/ 963036 w 1983504"/>
              <a:gd name="connsiteY75" fmla="*/ 5353367 h 6858000"/>
              <a:gd name="connsiteX76" fmla="*/ 1047572 w 1983504"/>
              <a:gd name="connsiteY76" fmla="*/ 5474306 h 6858000"/>
              <a:gd name="connsiteX77" fmla="*/ 1222682 w 1983504"/>
              <a:gd name="connsiteY77" fmla="*/ 5769542 h 6858000"/>
              <a:gd name="connsiteX78" fmla="*/ 1213626 w 1983504"/>
              <a:gd name="connsiteY78" fmla="*/ 5801555 h 6858000"/>
              <a:gd name="connsiteX79" fmla="*/ 1014361 w 1983504"/>
              <a:gd name="connsiteY79" fmla="*/ 5755314 h 6858000"/>
              <a:gd name="connsiteX80" fmla="*/ 1274008 w 1983504"/>
              <a:gd name="connsiteY80" fmla="*/ 6004307 h 6858000"/>
              <a:gd name="connsiteX81" fmla="*/ 1542711 w 1983504"/>
              <a:gd name="connsiteY81" fmla="*/ 6196388 h 6858000"/>
              <a:gd name="connsiteX82" fmla="*/ 1352504 w 1983504"/>
              <a:gd name="connsiteY82" fmla="*/ 6167932 h 6858000"/>
              <a:gd name="connsiteX83" fmla="*/ 1089840 w 1983504"/>
              <a:gd name="connsiteY83" fmla="*/ 6057663 h 6858000"/>
              <a:gd name="connsiteX84" fmla="*/ 999266 w 1983504"/>
              <a:gd name="connsiteY84" fmla="*/ 6100347 h 6858000"/>
              <a:gd name="connsiteX85" fmla="*/ 1246836 w 1983504"/>
              <a:gd name="connsiteY85" fmla="*/ 6281757 h 6858000"/>
              <a:gd name="connsiteX86" fmla="*/ 1388735 w 1983504"/>
              <a:gd name="connsiteY86" fmla="*/ 6367127 h 6858000"/>
              <a:gd name="connsiteX87" fmla="*/ 1446099 w 1983504"/>
              <a:gd name="connsiteY87" fmla="*/ 6431153 h 6858000"/>
              <a:gd name="connsiteX88" fmla="*/ 1609132 w 1983504"/>
              <a:gd name="connsiteY88" fmla="*/ 6658805 h 6858000"/>
              <a:gd name="connsiteX89" fmla="*/ 1983504 w 1983504"/>
              <a:gd name="connsiteY89" fmla="*/ 6858000 h 6858000"/>
              <a:gd name="connsiteX90" fmla="*/ 0 w 1983504"/>
              <a:gd name="connsiteY9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1983504" h="6858000">
                <a:moveTo>
                  <a:pt x="0" y="0"/>
                </a:moveTo>
                <a:lnTo>
                  <a:pt x="1376658" y="0"/>
                </a:lnTo>
                <a:cubicBezTo>
                  <a:pt x="1482328" y="35571"/>
                  <a:pt x="1584980" y="78255"/>
                  <a:pt x="1690650" y="110269"/>
                </a:cubicBezTo>
                <a:cubicBezTo>
                  <a:pt x="1675553" y="145839"/>
                  <a:pt x="1660458" y="138725"/>
                  <a:pt x="1645361" y="135168"/>
                </a:cubicBezTo>
                <a:cubicBezTo>
                  <a:pt x="1554788" y="120941"/>
                  <a:pt x="1461194" y="110269"/>
                  <a:pt x="1373640" y="71141"/>
                </a:cubicBezTo>
                <a:cubicBezTo>
                  <a:pt x="1352504" y="64027"/>
                  <a:pt x="1328352" y="64027"/>
                  <a:pt x="1319295" y="88927"/>
                </a:cubicBezTo>
                <a:cubicBezTo>
                  <a:pt x="1304199" y="124497"/>
                  <a:pt x="1325332" y="145839"/>
                  <a:pt x="1346468" y="163625"/>
                </a:cubicBezTo>
                <a:cubicBezTo>
                  <a:pt x="1382696" y="195638"/>
                  <a:pt x="1424964" y="188525"/>
                  <a:pt x="1464213" y="192082"/>
                </a:cubicBezTo>
                <a:cubicBezTo>
                  <a:pt x="1572902" y="209867"/>
                  <a:pt x="1624228" y="259665"/>
                  <a:pt x="1648381" y="373491"/>
                </a:cubicBezTo>
                <a:cubicBezTo>
                  <a:pt x="1554788" y="327250"/>
                  <a:pt x="1461194" y="384162"/>
                  <a:pt x="1370620" y="352148"/>
                </a:cubicBezTo>
                <a:cubicBezTo>
                  <a:pt x="1346468" y="345034"/>
                  <a:pt x="1310237" y="355706"/>
                  <a:pt x="1322314" y="394834"/>
                </a:cubicBezTo>
                <a:cubicBezTo>
                  <a:pt x="1334390" y="430405"/>
                  <a:pt x="1373640" y="458860"/>
                  <a:pt x="1304199" y="451747"/>
                </a:cubicBezTo>
                <a:cubicBezTo>
                  <a:pt x="1252873" y="448189"/>
                  <a:pt x="1237778" y="405504"/>
                  <a:pt x="1222682" y="359262"/>
                </a:cubicBezTo>
                <a:cubicBezTo>
                  <a:pt x="1210606" y="334364"/>
                  <a:pt x="1177395" y="320135"/>
                  <a:pt x="1153242" y="334364"/>
                </a:cubicBezTo>
                <a:cubicBezTo>
                  <a:pt x="1123051" y="348592"/>
                  <a:pt x="1132108" y="387720"/>
                  <a:pt x="1132108" y="416176"/>
                </a:cubicBezTo>
                <a:cubicBezTo>
                  <a:pt x="1129088" y="469532"/>
                  <a:pt x="1153242" y="494431"/>
                  <a:pt x="1195509" y="505101"/>
                </a:cubicBezTo>
                <a:cubicBezTo>
                  <a:pt x="1246836" y="519330"/>
                  <a:pt x="1298160" y="537116"/>
                  <a:pt x="1364582" y="558458"/>
                </a:cubicBezTo>
                <a:cubicBezTo>
                  <a:pt x="1292122" y="594028"/>
                  <a:pt x="1237778" y="586915"/>
                  <a:pt x="1183434" y="558458"/>
                </a:cubicBezTo>
                <a:cubicBezTo>
                  <a:pt x="1117012" y="526444"/>
                  <a:pt x="1029458" y="483759"/>
                  <a:pt x="975114" y="522887"/>
                </a:cubicBezTo>
                <a:cubicBezTo>
                  <a:pt x="893597" y="579800"/>
                  <a:pt x="827176" y="544229"/>
                  <a:pt x="754716" y="533558"/>
                </a:cubicBezTo>
                <a:cubicBezTo>
                  <a:pt x="603758" y="512216"/>
                  <a:pt x="697352" y="480203"/>
                  <a:pt x="546395" y="462417"/>
                </a:cubicBezTo>
                <a:cubicBezTo>
                  <a:pt x="486012" y="455303"/>
                  <a:pt x="422610" y="426847"/>
                  <a:pt x="335056" y="465975"/>
                </a:cubicBezTo>
                <a:cubicBezTo>
                  <a:pt x="730563" y="672284"/>
                  <a:pt x="917750" y="658055"/>
                  <a:pt x="1270988" y="910606"/>
                </a:cubicBezTo>
                <a:cubicBezTo>
                  <a:pt x="1255893" y="935506"/>
                  <a:pt x="1240798" y="924835"/>
                  <a:pt x="1225701" y="921277"/>
                </a:cubicBezTo>
                <a:cubicBezTo>
                  <a:pt x="1201548" y="917720"/>
                  <a:pt x="1171356" y="903491"/>
                  <a:pt x="1165318" y="949734"/>
                </a:cubicBezTo>
                <a:cubicBezTo>
                  <a:pt x="1162298" y="985305"/>
                  <a:pt x="1180415" y="1003089"/>
                  <a:pt x="1210606" y="1006647"/>
                </a:cubicBezTo>
                <a:cubicBezTo>
                  <a:pt x="1298160" y="1020875"/>
                  <a:pt x="1376658" y="1070674"/>
                  <a:pt x="1455156" y="1113358"/>
                </a:cubicBezTo>
                <a:cubicBezTo>
                  <a:pt x="1491385" y="1131144"/>
                  <a:pt x="1530634" y="1156043"/>
                  <a:pt x="1515538" y="1220069"/>
                </a:cubicBezTo>
                <a:cubicBezTo>
                  <a:pt x="1485348" y="1237855"/>
                  <a:pt x="1464213" y="1212955"/>
                  <a:pt x="1440060" y="1209399"/>
                </a:cubicBezTo>
                <a:cubicBezTo>
                  <a:pt x="1415907" y="1205842"/>
                  <a:pt x="1358543" y="1220069"/>
                  <a:pt x="1373640" y="1230741"/>
                </a:cubicBezTo>
                <a:cubicBezTo>
                  <a:pt x="1443080" y="1269868"/>
                  <a:pt x="1316276" y="1365909"/>
                  <a:pt x="1400810" y="1365909"/>
                </a:cubicBezTo>
                <a:cubicBezTo>
                  <a:pt x="1539691" y="1365909"/>
                  <a:pt x="1615170" y="1536647"/>
                  <a:pt x="1748012" y="1540204"/>
                </a:cubicBezTo>
                <a:cubicBezTo>
                  <a:pt x="1769146" y="1540204"/>
                  <a:pt x="1778203" y="1572219"/>
                  <a:pt x="1778203" y="1597117"/>
                </a:cubicBezTo>
                <a:cubicBezTo>
                  <a:pt x="1778203" y="1629132"/>
                  <a:pt x="1757070" y="1632688"/>
                  <a:pt x="1735936" y="1636245"/>
                </a:cubicBezTo>
                <a:cubicBezTo>
                  <a:pt x="1702725" y="1639802"/>
                  <a:pt x="1666496" y="1597117"/>
                  <a:pt x="1624228" y="1657587"/>
                </a:cubicBezTo>
                <a:cubicBezTo>
                  <a:pt x="1702725" y="1693158"/>
                  <a:pt x="1784242" y="1728729"/>
                  <a:pt x="1781223" y="1849668"/>
                </a:cubicBezTo>
                <a:cubicBezTo>
                  <a:pt x="1781223" y="1881683"/>
                  <a:pt x="1814434" y="1895910"/>
                  <a:pt x="1838587" y="1903025"/>
                </a:cubicBezTo>
                <a:cubicBezTo>
                  <a:pt x="1880854" y="1917252"/>
                  <a:pt x="1914065" y="1938595"/>
                  <a:pt x="1938218" y="1984836"/>
                </a:cubicBezTo>
                <a:cubicBezTo>
                  <a:pt x="1938218" y="1995507"/>
                  <a:pt x="1938218" y="2002622"/>
                  <a:pt x="1938218" y="2013292"/>
                </a:cubicBezTo>
                <a:cubicBezTo>
                  <a:pt x="1932180" y="2123562"/>
                  <a:pt x="1871798" y="2120004"/>
                  <a:pt x="1805376" y="2102219"/>
                </a:cubicBezTo>
                <a:cubicBezTo>
                  <a:pt x="1726878" y="2080877"/>
                  <a:pt x="1648381" y="2038192"/>
                  <a:pt x="1563844" y="2077320"/>
                </a:cubicBezTo>
                <a:cubicBezTo>
                  <a:pt x="1681592" y="2130676"/>
                  <a:pt x="1811414" y="2134233"/>
                  <a:pt x="1920104" y="2208931"/>
                </a:cubicBezTo>
                <a:cubicBezTo>
                  <a:pt x="1515538" y="2223159"/>
                  <a:pt x="1159280" y="1984836"/>
                  <a:pt x="766792" y="1892353"/>
                </a:cubicBezTo>
                <a:cubicBezTo>
                  <a:pt x="778869" y="1952823"/>
                  <a:pt x="812080" y="1967051"/>
                  <a:pt x="839252" y="1974165"/>
                </a:cubicBezTo>
                <a:cubicBezTo>
                  <a:pt x="984170" y="2020407"/>
                  <a:pt x="1110974" y="2112891"/>
                  <a:pt x="1243816" y="2191146"/>
                </a:cubicBezTo>
                <a:cubicBezTo>
                  <a:pt x="1298160" y="2223159"/>
                  <a:pt x="1337410" y="2258731"/>
                  <a:pt x="1358543" y="2326314"/>
                </a:cubicBezTo>
                <a:cubicBezTo>
                  <a:pt x="1376658" y="2390340"/>
                  <a:pt x="1412888" y="2418796"/>
                  <a:pt x="1479310" y="2401012"/>
                </a:cubicBezTo>
                <a:cubicBezTo>
                  <a:pt x="1533654" y="2386784"/>
                  <a:pt x="1591018" y="2393898"/>
                  <a:pt x="1648381" y="2401012"/>
                </a:cubicBezTo>
                <a:cubicBezTo>
                  <a:pt x="1711782" y="2408126"/>
                  <a:pt x="1784242" y="2479267"/>
                  <a:pt x="1769146" y="2518395"/>
                </a:cubicBezTo>
                <a:cubicBezTo>
                  <a:pt x="1738956" y="2582422"/>
                  <a:pt x="1687630" y="2550408"/>
                  <a:pt x="1645361" y="2543294"/>
                </a:cubicBezTo>
                <a:cubicBezTo>
                  <a:pt x="1594036" y="2536181"/>
                  <a:pt x="1500444" y="2518395"/>
                  <a:pt x="1500444" y="2525509"/>
                </a:cubicBezTo>
                <a:cubicBezTo>
                  <a:pt x="1467232" y="2685576"/>
                  <a:pt x="1391754" y="2564636"/>
                  <a:pt x="1337410" y="2564636"/>
                </a:cubicBezTo>
                <a:cubicBezTo>
                  <a:pt x="1286084" y="2564636"/>
                  <a:pt x="1234759" y="2546851"/>
                  <a:pt x="1186452" y="2532623"/>
                </a:cubicBezTo>
                <a:cubicBezTo>
                  <a:pt x="1123051" y="2514837"/>
                  <a:pt x="1065688" y="2546851"/>
                  <a:pt x="1005304" y="2553965"/>
                </a:cubicBezTo>
                <a:cubicBezTo>
                  <a:pt x="950960" y="2561080"/>
                  <a:pt x="981150" y="2653563"/>
                  <a:pt x="947940" y="2692689"/>
                </a:cubicBezTo>
                <a:cubicBezTo>
                  <a:pt x="941903" y="2703362"/>
                  <a:pt x="935864" y="2703362"/>
                  <a:pt x="929826" y="2703362"/>
                </a:cubicBezTo>
                <a:cubicBezTo>
                  <a:pt x="911711" y="2980812"/>
                  <a:pt x="594701" y="2913227"/>
                  <a:pt x="594701" y="2923898"/>
                </a:cubicBezTo>
                <a:cubicBezTo>
                  <a:pt x="567529" y="2941684"/>
                  <a:pt x="534318" y="2899000"/>
                  <a:pt x="501108" y="2941684"/>
                </a:cubicBezTo>
                <a:cubicBezTo>
                  <a:pt x="643007" y="3137322"/>
                  <a:pt x="860386" y="3183563"/>
                  <a:pt x="1053610" y="3329402"/>
                </a:cubicBezTo>
                <a:cubicBezTo>
                  <a:pt x="893597" y="3379202"/>
                  <a:pt x="800002" y="3208463"/>
                  <a:pt x="682256" y="3229805"/>
                </a:cubicBezTo>
                <a:cubicBezTo>
                  <a:pt x="624893" y="3283162"/>
                  <a:pt x="796984" y="3368530"/>
                  <a:pt x="630932" y="3393429"/>
                </a:cubicBezTo>
                <a:cubicBezTo>
                  <a:pt x="703390" y="3439672"/>
                  <a:pt x="754716" y="3485914"/>
                  <a:pt x="806041" y="3539269"/>
                </a:cubicBezTo>
                <a:cubicBezTo>
                  <a:pt x="893597" y="3635309"/>
                  <a:pt x="911711" y="3699337"/>
                  <a:pt x="869444" y="3827390"/>
                </a:cubicBezTo>
                <a:cubicBezTo>
                  <a:pt x="842270" y="3912759"/>
                  <a:pt x="803022" y="3991015"/>
                  <a:pt x="839252" y="4090612"/>
                </a:cubicBezTo>
                <a:cubicBezTo>
                  <a:pt x="863405" y="4158196"/>
                  <a:pt x="854347" y="4204438"/>
                  <a:pt x="763774" y="4172424"/>
                </a:cubicBezTo>
                <a:cubicBezTo>
                  <a:pt x="667160" y="4140411"/>
                  <a:pt x="630932" y="4200882"/>
                  <a:pt x="655085" y="4321821"/>
                </a:cubicBezTo>
                <a:cubicBezTo>
                  <a:pt x="670179" y="4400076"/>
                  <a:pt x="655085" y="4424975"/>
                  <a:pt x="588662" y="4414305"/>
                </a:cubicBezTo>
                <a:cubicBezTo>
                  <a:pt x="516204" y="4403633"/>
                  <a:pt x="446764" y="4353835"/>
                  <a:pt x="356189" y="4378734"/>
                </a:cubicBezTo>
                <a:cubicBezTo>
                  <a:pt x="428648" y="4521016"/>
                  <a:pt x="582626" y="4478331"/>
                  <a:pt x="667160" y="4613499"/>
                </a:cubicBezTo>
                <a:cubicBezTo>
                  <a:pt x="567529" y="4613499"/>
                  <a:pt x="489031" y="4613499"/>
                  <a:pt x="416573" y="4585042"/>
                </a:cubicBezTo>
                <a:cubicBezTo>
                  <a:pt x="386381" y="4574373"/>
                  <a:pt x="353170" y="4560144"/>
                  <a:pt x="335056" y="4602828"/>
                </a:cubicBezTo>
                <a:cubicBezTo>
                  <a:pt x="313920" y="4652628"/>
                  <a:pt x="356189" y="4670412"/>
                  <a:pt x="380342" y="4677526"/>
                </a:cubicBezTo>
                <a:cubicBezTo>
                  <a:pt x="449784" y="4702425"/>
                  <a:pt x="504126" y="4759339"/>
                  <a:pt x="564510" y="4805580"/>
                </a:cubicBezTo>
                <a:cubicBezTo>
                  <a:pt x="694332" y="4905177"/>
                  <a:pt x="836233" y="4990547"/>
                  <a:pt x="944922" y="5154171"/>
                </a:cubicBezTo>
                <a:cubicBezTo>
                  <a:pt x="809060" y="5111487"/>
                  <a:pt x="706410" y="5011889"/>
                  <a:pt x="576586" y="4994104"/>
                </a:cubicBezTo>
                <a:cubicBezTo>
                  <a:pt x="688296" y="5143500"/>
                  <a:pt x="830194" y="5243097"/>
                  <a:pt x="963036" y="5353367"/>
                </a:cubicBezTo>
                <a:cubicBezTo>
                  <a:pt x="1002286" y="5385379"/>
                  <a:pt x="1041534" y="5406721"/>
                  <a:pt x="1047572" y="5474306"/>
                </a:cubicBezTo>
                <a:cubicBezTo>
                  <a:pt x="1065688" y="5605917"/>
                  <a:pt x="1113992" y="5712629"/>
                  <a:pt x="1222682" y="5769542"/>
                </a:cubicBezTo>
                <a:cubicBezTo>
                  <a:pt x="1222682" y="5769542"/>
                  <a:pt x="1216644" y="5790884"/>
                  <a:pt x="1213626" y="5801555"/>
                </a:cubicBezTo>
                <a:cubicBezTo>
                  <a:pt x="1147203" y="5805112"/>
                  <a:pt x="1095878" y="5726858"/>
                  <a:pt x="1014361" y="5755314"/>
                </a:cubicBezTo>
                <a:cubicBezTo>
                  <a:pt x="1095878" y="5862025"/>
                  <a:pt x="1162298" y="5954508"/>
                  <a:pt x="1274008" y="6004307"/>
                </a:cubicBezTo>
                <a:cubicBezTo>
                  <a:pt x="1364582" y="6043434"/>
                  <a:pt x="1476290" y="6068335"/>
                  <a:pt x="1542711" y="6196388"/>
                </a:cubicBezTo>
                <a:cubicBezTo>
                  <a:pt x="1467232" y="6221287"/>
                  <a:pt x="1409868" y="6189274"/>
                  <a:pt x="1352504" y="6167932"/>
                </a:cubicBezTo>
                <a:cubicBezTo>
                  <a:pt x="1264950" y="6132361"/>
                  <a:pt x="1177395" y="6093234"/>
                  <a:pt x="1089840" y="6057663"/>
                </a:cubicBezTo>
                <a:cubicBezTo>
                  <a:pt x="1056628" y="6043434"/>
                  <a:pt x="1020400" y="6036320"/>
                  <a:pt x="999266" y="6100347"/>
                </a:cubicBezTo>
                <a:cubicBezTo>
                  <a:pt x="1110974" y="6114575"/>
                  <a:pt x="1177395" y="6199945"/>
                  <a:pt x="1246836" y="6281757"/>
                </a:cubicBezTo>
                <a:cubicBezTo>
                  <a:pt x="1286084" y="6327999"/>
                  <a:pt x="1319295" y="6388469"/>
                  <a:pt x="1388735" y="6367127"/>
                </a:cubicBezTo>
                <a:cubicBezTo>
                  <a:pt x="1424964" y="6356456"/>
                  <a:pt x="1449118" y="6388469"/>
                  <a:pt x="1446099" y="6431153"/>
                </a:cubicBezTo>
                <a:cubicBezTo>
                  <a:pt x="1431002" y="6580550"/>
                  <a:pt x="1518558" y="6630349"/>
                  <a:pt x="1609132" y="6658805"/>
                </a:cubicBezTo>
                <a:cubicBezTo>
                  <a:pt x="1741974" y="6701489"/>
                  <a:pt x="1859720" y="6786859"/>
                  <a:pt x="198350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9371D94D-E9EB-37E4-7BB8-4A0CBD249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6956" y="4165921"/>
            <a:ext cx="2580576" cy="258057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019FE87-8B72-0242-034E-DB40BE13AC12}"/>
              </a:ext>
            </a:extLst>
          </p:cNvPr>
          <p:cNvSpPr txBox="1"/>
          <p:nvPr/>
        </p:nvSpPr>
        <p:spPr>
          <a:xfrm>
            <a:off x="1986770" y="259991"/>
            <a:ext cx="9892521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800" dirty="0">
                <a:latin typeface="Calibri Light"/>
                <a:cs typeface="Calibri"/>
              </a:rPr>
              <a:t>Further Parent Workshops</a:t>
            </a:r>
            <a:endParaRPr lang="en-US" sz="4800" dirty="0">
              <a:latin typeface="Calibri Light"/>
              <a:cs typeface="Calibri Ligh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0D1661-BFBF-12DC-FED8-3BB66F0852EC}"/>
              </a:ext>
            </a:extLst>
          </p:cNvPr>
          <p:cNvSpPr txBox="1"/>
          <p:nvPr/>
        </p:nvSpPr>
        <p:spPr>
          <a:xfrm>
            <a:off x="4724400" y="32004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38AE19E-93B7-6A19-7A5C-F296C4AC4807}"/>
              </a:ext>
            </a:extLst>
          </p:cNvPr>
          <p:cNvSpPr txBox="1"/>
          <p:nvPr/>
        </p:nvSpPr>
        <p:spPr>
          <a:xfrm>
            <a:off x="1990164" y="1452282"/>
            <a:ext cx="9206753" cy="34778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dirty="0">
                <a:solidFill>
                  <a:schemeClr val="accent5">
                    <a:lumMod val="50000"/>
                  </a:schemeClr>
                </a:solidFill>
                <a:cs typeface="Calibri"/>
              </a:rPr>
              <a:t>Phonics workshop</a:t>
            </a:r>
          </a:p>
          <a:p>
            <a:r>
              <a:rPr lang="en-US" sz="4400" dirty="0" err="1">
                <a:solidFill>
                  <a:schemeClr val="accent5">
                    <a:lumMod val="50000"/>
                  </a:schemeClr>
                </a:solidFill>
                <a:cs typeface="Calibri"/>
              </a:rPr>
              <a:t>Maths</a:t>
            </a:r>
            <a:r>
              <a:rPr lang="en-US" sz="4400" dirty="0">
                <a:solidFill>
                  <a:schemeClr val="accent5">
                    <a:lumMod val="50000"/>
                  </a:schemeClr>
                </a:solidFill>
                <a:cs typeface="Calibri"/>
              </a:rPr>
              <a:t> workshop</a:t>
            </a:r>
          </a:p>
          <a:p>
            <a:r>
              <a:rPr lang="en-US" sz="4400" dirty="0">
                <a:solidFill>
                  <a:schemeClr val="accent5">
                    <a:lumMod val="50000"/>
                  </a:schemeClr>
                </a:solidFill>
                <a:cs typeface="Calibri"/>
              </a:rPr>
              <a:t>Online Safety workshop</a:t>
            </a:r>
          </a:p>
          <a:p>
            <a:endParaRPr lang="en-US" sz="4400" dirty="0">
              <a:solidFill>
                <a:schemeClr val="accent5">
                  <a:lumMod val="50000"/>
                </a:schemeClr>
              </a:solidFill>
              <a:cs typeface="Calibri"/>
            </a:endParaRPr>
          </a:p>
          <a:p>
            <a:r>
              <a:rPr lang="en-US" sz="4400" dirty="0">
                <a:solidFill>
                  <a:schemeClr val="accent5">
                    <a:lumMod val="50000"/>
                  </a:schemeClr>
                </a:solidFill>
                <a:cs typeface="Calibri"/>
              </a:rPr>
              <a:t>New school website </a:t>
            </a:r>
          </a:p>
        </p:txBody>
      </p:sp>
    </p:spTree>
    <p:extLst>
      <p:ext uri="{BB962C8B-B14F-4D97-AF65-F5344CB8AC3E}">
        <p14:creationId xmlns:p14="http://schemas.microsoft.com/office/powerpoint/2010/main" val="1154999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9C867835-A917-4A2B-8424-3AFAF74363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EED8D03E-F375-4E67-B932-FF9B007BB4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344152" y="387180"/>
            <a:ext cx="3850317" cy="6538623"/>
          </a:xfrm>
          <a:custGeom>
            <a:avLst/>
            <a:gdLst>
              <a:gd name="connsiteX0" fmla="*/ 0 w 3850317"/>
              <a:gd name="connsiteY0" fmla="*/ 0 h 5978116"/>
              <a:gd name="connsiteX1" fmla="*/ 3850317 w 3850317"/>
              <a:gd name="connsiteY1" fmla="*/ 0 h 5978116"/>
              <a:gd name="connsiteX2" fmla="*/ 3840373 w 3850317"/>
              <a:gd name="connsiteY2" fmla="*/ 258313 h 5978116"/>
              <a:gd name="connsiteX3" fmla="*/ 3755448 w 3850317"/>
              <a:gd name="connsiteY3" fmla="*/ 1537847 h 5978116"/>
              <a:gd name="connsiteX4" fmla="*/ 3150490 w 3850317"/>
              <a:gd name="connsiteY4" fmla="*/ 3989537 h 5978116"/>
              <a:gd name="connsiteX5" fmla="*/ 3089544 w 3850317"/>
              <a:gd name="connsiteY5" fmla="*/ 3606200 h 5978116"/>
              <a:gd name="connsiteX6" fmla="*/ 2922635 w 3850317"/>
              <a:gd name="connsiteY6" fmla="*/ 4519351 h 5978116"/>
              <a:gd name="connsiteX7" fmla="*/ 2904628 w 3850317"/>
              <a:gd name="connsiteY7" fmla="*/ 4466023 h 5978116"/>
              <a:gd name="connsiteX8" fmla="*/ 2825329 w 3850317"/>
              <a:gd name="connsiteY8" fmla="*/ 4562983 h 5978116"/>
              <a:gd name="connsiteX9" fmla="*/ 2695127 w 3850317"/>
              <a:gd name="connsiteY9" fmla="*/ 4973329 h 5978116"/>
              <a:gd name="connsiteX10" fmla="*/ 2501208 w 3850317"/>
              <a:gd name="connsiteY10" fmla="*/ 4457366 h 5978116"/>
              <a:gd name="connsiteX11" fmla="*/ 2209291 w 3850317"/>
              <a:gd name="connsiteY11" fmla="*/ 5028388 h 5978116"/>
              <a:gd name="connsiteX12" fmla="*/ 2135532 w 3850317"/>
              <a:gd name="connsiteY12" fmla="*/ 5321344 h 5978116"/>
              <a:gd name="connsiteX13" fmla="*/ 2009139 w 3850317"/>
              <a:gd name="connsiteY13" fmla="*/ 4714655 h 5978116"/>
              <a:gd name="connsiteX14" fmla="*/ 1918759 w 3850317"/>
              <a:gd name="connsiteY14" fmla="*/ 4486454 h 5978116"/>
              <a:gd name="connsiteX15" fmla="*/ 1800676 w 3850317"/>
              <a:gd name="connsiteY15" fmla="*/ 4608346 h 5978116"/>
              <a:gd name="connsiteX16" fmla="*/ 1614721 w 3850317"/>
              <a:gd name="connsiteY16" fmla="*/ 5319612 h 5978116"/>
              <a:gd name="connsiteX17" fmla="*/ 1530921 w 3850317"/>
              <a:gd name="connsiteY17" fmla="*/ 5433540 h 5978116"/>
              <a:gd name="connsiteX18" fmla="*/ 1569705 w 3850317"/>
              <a:gd name="connsiteY18" fmla="*/ 4803650 h 5978116"/>
              <a:gd name="connsiteX19" fmla="*/ 1517416 w 3850317"/>
              <a:gd name="connsiteY19" fmla="*/ 4640204 h 5978116"/>
              <a:gd name="connsiteX20" fmla="*/ 1425997 w 3850317"/>
              <a:gd name="connsiteY20" fmla="*/ 4800187 h 5978116"/>
              <a:gd name="connsiteX21" fmla="*/ 1348083 w 3850317"/>
              <a:gd name="connsiteY21" fmla="*/ 5363245 h 5978116"/>
              <a:gd name="connsiteX22" fmla="*/ 1200566 w 3850317"/>
              <a:gd name="connsiteY22" fmla="*/ 5526691 h 5978116"/>
              <a:gd name="connsiteX23" fmla="*/ 1027770 w 3850317"/>
              <a:gd name="connsiteY23" fmla="*/ 5803718 h 5978116"/>
              <a:gd name="connsiteX24" fmla="*/ 892373 w 3850317"/>
              <a:gd name="connsiteY24" fmla="*/ 5604950 h 5978116"/>
              <a:gd name="connsiteX25" fmla="*/ 681487 w 3850317"/>
              <a:gd name="connsiteY25" fmla="*/ 5914528 h 5978116"/>
              <a:gd name="connsiteX26" fmla="*/ 414155 w 3850317"/>
              <a:gd name="connsiteY26" fmla="*/ 5817569 h 5978116"/>
              <a:gd name="connsiteX27" fmla="*/ 360135 w 3850317"/>
              <a:gd name="connsiteY27" fmla="*/ 5287062 h 5978116"/>
              <a:gd name="connsiteX28" fmla="*/ 281875 w 3850317"/>
              <a:gd name="connsiteY28" fmla="*/ 4677256 h 5978116"/>
              <a:gd name="connsiteX29" fmla="*/ 237897 w 3850317"/>
              <a:gd name="connsiteY29" fmla="*/ 4207696 h 5978116"/>
              <a:gd name="connsiteX30" fmla="*/ 145093 w 3850317"/>
              <a:gd name="connsiteY30" fmla="*/ 3878379 h 5978116"/>
              <a:gd name="connsiteX31" fmla="*/ 72373 w 3850317"/>
              <a:gd name="connsiteY31" fmla="*/ 2447189 h 5978116"/>
              <a:gd name="connsiteX32" fmla="*/ 0 w 3850317"/>
              <a:gd name="connsiteY32" fmla="*/ 0 h 5978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850317" h="5978116">
                <a:moveTo>
                  <a:pt x="0" y="0"/>
                </a:moveTo>
                <a:lnTo>
                  <a:pt x="3850317" y="0"/>
                </a:lnTo>
                <a:lnTo>
                  <a:pt x="3840373" y="258313"/>
                </a:lnTo>
                <a:cubicBezTo>
                  <a:pt x="3816350" y="852957"/>
                  <a:pt x="3786959" y="1372106"/>
                  <a:pt x="3755448" y="1537847"/>
                </a:cubicBezTo>
                <a:cubicBezTo>
                  <a:pt x="3300085" y="3936555"/>
                  <a:pt x="3150490" y="3989537"/>
                  <a:pt x="3150490" y="3989537"/>
                </a:cubicBezTo>
                <a:cubicBezTo>
                  <a:pt x="3150490" y="3989537"/>
                  <a:pt x="3124172" y="3732940"/>
                  <a:pt x="3089544" y="3606200"/>
                </a:cubicBezTo>
                <a:cubicBezTo>
                  <a:pt x="3082618" y="3784537"/>
                  <a:pt x="2946529" y="4491302"/>
                  <a:pt x="2922635" y="4519351"/>
                </a:cubicBezTo>
                <a:cubicBezTo>
                  <a:pt x="2916749" y="4502729"/>
                  <a:pt x="2910515" y="4484030"/>
                  <a:pt x="2904628" y="4466023"/>
                </a:cubicBezTo>
                <a:cubicBezTo>
                  <a:pt x="2884890" y="4501344"/>
                  <a:pt x="2859958" y="4534241"/>
                  <a:pt x="2825329" y="4562983"/>
                </a:cubicBezTo>
                <a:cubicBezTo>
                  <a:pt x="2706208" y="4662020"/>
                  <a:pt x="2743260" y="4833430"/>
                  <a:pt x="2695127" y="4973329"/>
                </a:cubicBezTo>
                <a:cubicBezTo>
                  <a:pt x="2446495" y="4877408"/>
                  <a:pt x="2545186" y="4641589"/>
                  <a:pt x="2501208" y="4457366"/>
                </a:cubicBezTo>
                <a:cubicBezTo>
                  <a:pt x="2341225" y="4936277"/>
                  <a:pt x="2267120" y="4837932"/>
                  <a:pt x="2209291" y="5028388"/>
                </a:cubicBezTo>
                <a:cubicBezTo>
                  <a:pt x="2137610" y="5264900"/>
                  <a:pt x="2135532" y="5321344"/>
                  <a:pt x="2135532" y="5321344"/>
                </a:cubicBezTo>
                <a:cubicBezTo>
                  <a:pt x="2004983" y="5137467"/>
                  <a:pt x="2054502" y="4933506"/>
                  <a:pt x="2009139" y="4714655"/>
                </a:cubicBezTo>
                <a:cubicBezTo>
                  <a:pt x="1956503" y="4642281"/>
                  <a:pt x="1932264" y="4565753"/>
                  <a:pt x="1918759" y="4486454"/>
                </a:cubicBezTo>
                <a:cubicBezTo>
                  <a:pt x="1889671" y="4439359"/>
                  <a:pt x="1848463" y="4656479"/>
                  <a:pt x="1800676" y="4608346"/>
                </a:cubicBezTo>
                <a:cubicBezTo>
                  <a:pt x="1760507" y="4832391"/>
                  <a:pt x="1681208" y="5047087"/>
                  <a:pt x="1614721" y="5319612"/>
                </a:cubicBezTo>
                <a:cubicBezTo>
                  <a:pt x="1580786" y="5457780"/>
                  <a:pt x="1530574" y="5446352"/>
                  <a:pt x="1530921" y="5433540"/>
                </a:cubicBezTo>
                <a:cubicBezTo>
                  <a:pt x="1532998" y="5109418"/>
                  <a:pt x="1600177" y="5128464"/>
                  <a:pt x="1569705" y="4803650"/>
                </a:cubicBezTo>
                <a:cubicBezTo>
                  <a:pt x="1566242" y="4746167"/>
                  <a:pt x="1596022" y="4651631"/>
                  <a:pt x="1517416" y="4640204"/>
                </a:cubicBezTo>
                <a:cubicBezTo>
                  <a:pt x="1415608" y="4628430"/>
                  <a:pt x="1436385" y="4747898"/>
                  <a:pt x="1425997" y="4800187"/>
                </a:cubicBezTo>
                <a:cubicBezTo>
                  <a:pt x="1389291" y="5009342"/>
                  <a:pt x="1370938" y="5149241"/>
                  <a:pt x="1348083" y="5363245"/>
                </a:cubicBezTo>
                <a:cubicBezTo>
                  <a:pt x="1336655" y="5453625"/>
                  <a:pt x="1352931" y="5563743"/>
                  <a:pt x="1200566" y="5526691"/>
                </a:cubicBezTo>
                <a:cubicBezTo>
                  <a:pt x="1051664" y="5551623"/>
                  <a:pt x="1099105" y="5719570"/>
                  <a:pt x="1027770" y="5803718"/>
                </a:cubicBezTo>
                <a:cubicBezTo>
                  <a:pt x="945009" y="5758701"/>
                  <a:pt x="1003184" y="5640964"/>
                  <a:pt x="892373" y="5604950"/>
                </a:cubicBezTo>
                <a:cubicBezTo>
                  <a:pt x="925963" y="5772552"/>
                  <a:pt x="680448" y="5747619"/>
                  <a:pt x="681487" y="5914528"/>
                </a:cubicBezTo>
                <a:cubicBezTo>
                  <a:pt x="534662" y="6049233"/>
                  <a:pt x="467137" y="5947425"/>
                  <a:pt x="414155" y="5817569"/>
                </a:cubicBezTo>
                <a:cubicBezTo>
                  <a:pt x="348015" y="5648929"/>
                  <a:pt x="370177" y="5468515"/>
                  <a:pt x="360135" y="5287062"/>
                </a:cubicBezTo>
                <a:cubicBezTo>
                  <a:pt x="338319" y="5059207"/>
                  <a:pt x="278758" y="4907881"/>
                  <a:pt x="281875" y="4677256"/>
                </a:cubicBezTo>
                <a:cubicBezTo>
                  <a:pt x="237204" y="4527316"/>
                  <a:pt x="250017" y="4367332"/>
                  <a:pt x="237897" y="4207696"/>
                </a:cubicBezTo>
                <a:cubicBezTo>
                  <a:pt x="210194" y="3969452"/>
                  <a:pt x="176258" y="4119047"/>
                  <a:pt x="145093" y="3878379"/>
                </a:cubicBezTo>
                <a:cubicBezTo>
                  <a:pt x="114274" y="3641175"/>
                  <a:pt x="72720" y="2448920"/>
                  <a:pt x="72373" y="2447189"/>
                </a:cubicBezTo>
                <a:cubicBezTo>
                  <a:pt x="72720" y="2447189"/>
                  <a:pt x="12120" y="1233809"/>
                  <a:pt x="0" y="0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B9890D-2EAE-B957-F55A-2233BDE15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444" y="1716300"/>
            <a:ext cx="5451067" cy="1606163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4800" b="1" kern="12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Upper Key Stage 2</a:t>
            </a:r>
            <a:r>
              <a:rPr lang="en-US" sz="4800" b="1" kern="1200" dirty="0"/>
              <a:t/>
            </a:r>
            <a:br>
              <a:rPr lang="en-US" sz="4800" b="1" kern="1200" dirty="0"/>
            </a:br>
            <a:r>
              <a:rPr lang="en-US" sz="4800" b="1" kern="12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Information Session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416F77-5B66-AC75-EF2B-B9B2C5FFC4F0}"/>
              </a:ext>
            </a:extLst>
          </p:cNvPr>
          <p:cNvSpPr txBox="1"/>
          <p:nvPr/>
        </p:nvSpPr>
        <p:spPr>
          <a:xfrm>
            <a:off x="204708" y="3714525"/>
            <a:ext cx="5160793" cy="861758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3200" b="1" dirty="0">
                <a:solidFill>
                  <a:srgbClr val="002060"/>
                </a:solidFill>
              </a:rPr>
              <a:t>Tuesday 6th September </a:t>
            </a:r>
            <a:endParaRPr lang="en-US" sz="3200" dirty="0">
              <a:solidFill>
                <a:srgbClr val="002060"/>
              </a:solidFill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3200" b="1" dirty="0">
                <a:solidFill>
                  <a:srgbClr val="002060"/>
                </a:solidFill>
              </a:rPr>
              <a:t>2022</a:t>
            </a:r>
            <a:endParaRPr lang="en-US" sz="3200" kern="1200" dirty="0">
              <a:solidFill>
                <a:srgbClr val="002060"/>
              </a:solidFill>
              <a:latin typeface="+mn-lt"/>
              <a:cs typeface="Calibri"/>
            </a:endParaRPr>
          </a:p>
        </p:txBody>
      </p:sp>
      <p:pic>
        <p:nvPicPr>
          <p:cNvPr id="4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E20E3222-A52A-FFC0-2858-27123E0E48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2091" y="1243422"/>
            <a:ext cx="4371155" cy="4371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325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0">
            <a:extLst>
              <a:ext uri="{FF2B5EF4-FFF2-40B4-BE49-F238E27FC236}">
                <a16:creationId xmlns:a16="http://schemas.microsoft.com/office/drawing/2014/main" id="{5F879AC3-D4CE-493C-ADC7-06205677F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Freeform: Shape 12">
            <a:extLst>
              <a:ext uri="{FF2B5EF4-FFF2-40B4-BE49-F238E27FC236}">
                <a16:creationId xmlns:a16="http://schemas.microsoft.com/office/drawing/2014/main" id="{736F0DFD-0954-464F-BF12-DD2E6F6E03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983504" cy="6858000"/>
          </a:xfrm>
          <a:custGeom>
            <a:avLst/>
            <a:gdLst>
              <a:gd name="connsiteX0" fmla="*/ 0 w 1983504"/>
              <a:gd name="connsiteY0" fmla="*/ 0 h 6858000"/>
              <a:gd name="connsiteX1" fmla="*/ 1376658 w 1983504"/>
              <a:gd name="connsiteY1" fmla="*/ 0 h 6858000"/>
              <a:gd name="connsiteX2" fmla="*/ 1690650 w 1983504"/>
              <a:gd name="connsiteY2" fmla="*/ 110269 h 6858000"/>
              <a:gd name="connsiteX3" fmla="*/ 1645361 w 1983504"/>
              <a:gd name="connsiteY3" fmla="*/ 135168 h 6858000"/>
              <a:gd name="connsiteX4" fmla="*/ 1373640 w 1983504"/>
              <a:gd name="connsiteY4" fmla="*/ 71141 h 6858000"/>
              <a:gd name="connsiteX5" fmla="*/ 1319295 w 1983504"/>
              <a:gd name="connsiteY5" fmla="*/ 88927 h 6858000"/>
              <a:gd name="connsiteX6" fmla="*/ 1346468 w 1983504"/>
              <a:gd name="connsiteY6" fmla="*/ 163625 h 6858000"/>
              <a:gd name="connsiteX7" fmla="*/ 1464213 w 1983504"/>
              <a:gd name="connsiteY7" fmla="*/ 192082 h 6858000"/>
              <a:gd name="connsiteX8" fmla="*/ 1648381 w 1983504"/>
              <a:gd name="connsiteY8" fmla="*/ 373491 h 6858000"/>
              <a:gd name="connsiteX9" fmla="*/ 1370620 w 1983504"/>
              <a:gd name="connsiteY9" fmla="*/ 352148 h 6858000"/>
              <a:gd name="connsiteX10" fmla="*/ 1322314 w 1983504"/>
              <a:gd name="connsiteY10" fmla="*/ 394834 h 6858000"/>
              <a:gd name="connsiteX11" fmla="*/ 1304199 w 1983504"/>
              <a:gd name="connsiteY11" fmla="*/ 451747 h 6858000"/>
              <a:gd name="connsiteX12" fmla="*/ 1222682 w 1983504"/>
              <a:gd name="connsiteY12" fmla="*/ 359262 h 6858000"/>
              <a:gd name="connsiteX13" fmla="*/ 1153242 w 1983504"/>
              <a:gd name="connsiteY13" fmla="*/ 334364 h 6858000"/>
              <a:gd name="connsiteX14" fmla="*/ 1132108 w 1983504"/>
              <a:gd name="connsiteY14" fmla="*/ 416176 h 6858000"/>
              <a:gd name="connsiteX15" fmla="*/ 1195509 w 1983504"/>
              <a:gd name="connsiteY15" fmla="*/ 505101 h 6858000"/>
              <a:gd name="connsiteX16" fmla="*/ 1364582 w 1983504"/>
              <a:gd name="connsiteY16" fmla="*/ 558458 h 6858000"/>
              <a:gd name="connsiteX17" fmla="*/ 1183434 w 1983504"/>
              <a:gd name="connsiteY17" fmla="*/ 558458 h 6858000"/>
              <a:gd name="connsiteX18" fmla="*/ 975114 w 1983504"/>
              <a:gd name="connsiteY18" fmla="*/ 522887 h 6858000"/>
              <a:gd name="connsiteX19" fmla="*/ 754716 w 1983504"/>
              <a:gd name="connsiteY19" fmla="*/ 533558 h 6858000"/>
              <a:gd name="connsiteX20" fmla="*/ 546395 w 1983504"/>
              <a:gd name="connsiteY20" fmla="*/ 462417 h 6858000"/>
              <a:gd name="connsiteX21" fmla="*/ 335056 w 1983504"/>
              <a:gd name="connsiteY21" fmla="*/ 465975 h 6858000"/>
              <a:gd name="connsiteX22" fmla="*/ 1270988 w 1983504"/>
              <a:gd name="connsiteY22" fmla="*/ 910606 h 6858000"/>
              <a:gd name="connsiteX23" fmla="*/ 1225701 w 1983504"/>
              <a:gd name="connsiteY23" fmla="*/ 921277 h 6858000"/>
              <a:gd name="connsiteX24" fmla="*/ 1165318 w 1983504"/>
              <a:gd name="connsiteY24" fmla="*/ 949734 h 6858000"/>
              <a:gd name="connsiteX25" fmla="*/ 1210606 w 1983504"/>
              <a:gd name="connsiteY25" fmla="*/ 1006647 h 6858000"/>
              <a:gd name="connsiteX26" fmla="*/ 1455156 w 1983504"/>
              <a:gd name="connsiteY26" fmla="*/ 1113358 h 6858000"/>
              <a:gd name="connsiteX27" fmla="*/ 1515538 w 1983504"/>
              <a:gd name="connsiteY27" fmla="*/ 1220069 h 6858000"/>
              <a:gd name="connsiteX28" fmla="*/ 1440060 w 1983504"/>
              <a:gd name="connsiteY28" fmla="*/ 1209399 h 6858000"/>
              <a:gd name="connsiteX29" fmla="*/ 1373640 w 1983504"/>
              <a:gd name="connsiteY29" fmla="*/ 1230741 h 6858000"/>
              <a:gd name="connsiteX30" fmla="*/ 1400810 w 1983504"/>
              <a:gd name="connsiteY30" fmla="*/ 1365909 h 6858000"/>
              <a:gd name="connsiteX31" fmla="*/ 1748012 w 1983504"/>
              <a:gd name="connsiteY31" fmla="*/ 1540204 h 6858000"/>
              <a:gd name="connsiteX32" fmla="*/ 1778203 w 1983504"/>
              <a:gd name="connsiteY32" fmla="*/ 1597117 h 6858000"/>
              <a:gd name="connsiteX33" fmla="*/ 1735936 w 1983504"/>
              <a:gd name="connsiteY33" fmla="*/ 1636245 h 6858000"/>
              <a:gd name="connsiteX34" fmla="*/ 1624228 w 1983504"/>
              <a:gd name="connsiteY34" fmla="*/ 1657587 h 6858000"/>
              <a:gd name="connsiteX35" fmla="*/ 1781223 w 1983504"/>
              <a:gd name="connsiteY35" fmla="*/ 1849668 h 6858000"/>
              <a:gd name="connsiteX36" fmla="*/ 1838587 w 1983504"/>
              <a:gd name="connsiteY36" fmla="*/ 1903025 h 6858000"/>
              <a:gd name="connsiteX37" fmla="*/ 1938218 w 1983504"/>
              <a:gd name="connsiteY37" fmla="*/ 1984836 h 6858000"/>
              <a:gd name="connsiteX38" fmla="*/ 1938218 w 1983504"/>
              <a:gd name="connsiteY38" fmla="*/ 2013292 h 6858000"/>
              <a:gd name="connsiteX39" fmla="*/ 1805376 w 1983504"/>
              <a:gd name="connsiteY39" fmla="*/ 2102219 h 6858000"/>
              <a:gd name="connsiteX40" fmla="*/ 1563844 w 1983504"/>
              <a:gd name="connsiteY40" fmla="*/ 2077320 h 6858000"/>
              <a:gd name="connsiteX41" fmla="*/ 1920104 w 1983504"/>
              <a:gd name="connsiteY41" fmla="*/ 2208931 h 6858000"/>
              <a:gd name="connsiteX42" fmla="*/ 766792 w 1983504"/>
              <a:gd name="connsiteY42" fmla="*/ 1892353 h 6858000"/>
              <a:gd name="connsiteX43" fmla="*/ 839252 w 1983504"/>
              <a:gd name="connsiteY43" fmla="*/ 1974165 h 6858000"/>
              <a:gd name="connsiteX44" fmla="*/ 1243816 w 1983504"/>
              <a:gd name="connsiteY44" fmla="*/ 2191146 h 6858000"/>
              <a:gd name="connsiteX45" fmla="*/ 1358543 w 1983504"/>
              <a:gd name="connsiteY45" fmla="*/ 2326314 h 6858000"/>
              <a:gd name="connsiteX46" fmla="*/ 1479310 w 1983504"/>
              <a:gd name="connsiteY46" fmla="*/ 2401012 h 6858000"/>
              <a:gd name="connsiteX47" fmla="*/ 1648381 w 1983504"/>
              <a:gd name="connsiteY47" fmla="*/ 2401012 h 6858000"/>
              <a:gd name="connsiteX48" fmla="*/ 1769146 w 1983504"/>
              <a:gd name="connsiteY48" fmla="*/ 2518395 h 6858000"/>
              <a:gd name="connsiteX49" fmla="*/ 1645361 w 1983504"/>
              <a:gd name="connsiteY49" fmla="*/ 2543294 h 6858000"/>
              <a:gd name="connsiteX50" fmla="*/ 1500444 w 1983504"/>
              <a:gd name="connsiteY50" fmla="*/ 2525509 h 6858000"/>
              <a:gd name="connsiteX51" fmla="*/ 1337410 w 1983504"/>
              <a:gd name="connsiteY51" fmla="*/ 2564636 h 6858000"/>
              <a:gd name="connsiteX52" fmla="*/ 1186452 w 1983504"/>
              <a:gd name="connsiteY52" fmla="*/ 2532623 h 6858000"/>
              <a:gd name="connsiteX53" fmla="*/ 1005304 w 1983504"/>
              <a:gd name="connsiteY53" fmla="*/ 2553965 h 6858000"/>
              <a:gd name="connsiteX54" fmla="*/ 947940 w 1983504"/>
              <a:gd name="connsiteY54" fmla="*/ 2692689 h 6858000"/>
              <a:gd name="connsiteX55" fmla="*/ 929826 w 1983504"/>
              <a:gd name="connsiteY55" fmla="*/ 2703362 h 6858000"/>
              <a:gd name="connsiteX56" fmla="*/ 594701 w 1983504"/>
              <a:gd name="connsiteY56" fmla="*/ 2923898 h 6858000"/>
              <a:gd name="connsiteX57" fmla="*/ 501108 w 1983504"/>
              <a:gd name="connsiteY57" fmla="*/ 2941684 h 6858000"/>
              <a:gd name="connsiteX58" fmla="*/ 1053610 w 1983504"/>
              <a:gd name="connsiteY58" fmla="*/ 3329402 h 6858000"/>
              <a:gd name="connsiteX59" fmla="*/ 682256 w 1983504"/>
              <a:gd name="connsiteY59" fmla="*/ 3229805 h 6858000"/>
              <a:gd name="connsiteX60" fmla="*/ 630932 w 1983504"/>
              <a:gd name="connsiteY60" fmla="*/ 3393429 h 6858000"/>
              <a:gd name="connsiteX61" fmla="*/ 806041 w 1983504"/>
              <a:gd name="connsiteY61" fmla="*/ 3539269 h 6858000"/>
              <a:gd name="connsiteX62" fmla="*/ 869444 w 1983504"/>
              <a:gd name="connsiteY62" fmla="*/ 3827390 h 6858000"/>
              <a:gd name="connsiteX63" fmla="*/ 839252 w 1983504"/>
              <a:gd name="connsiteY63" fmla="*/ 4090612 h 6858000"/>
              <a:gd name="connsiteX64" fmla="*/ 763774 w 1983504"/>
              <a:gd name="connsiteY64" fmla="*/ 4172424 h 6858000"/>
              <a:gd name="connsiteX65" fmla="*/ 655085 w 1983504"/>
              <a:gd name="connsiteY65" fmla="*/ 4321821 h 6858000"/>
              <a:gd name="connsiteX66" fmla="*/ 588662 w 1983504"/>
              <a:gd name="connsiteY66" fmla="*/ 4414305 h 6858000"/>
              <a:gd name="connsiteX67" fmla="*/ 356189 w 1983504"/>
              <a:gd name="connsiteY67" fmla="*/ 4378734 h 6858000"/>
              <a:gd name="connsiteX68" fmla="*/ 667160 w 1983504"/>
              <a:gd name="connsiteY68" fmla="*/ 4613499 h 6858000"/>
              <a:gd name="connsiteX69" fmla="*/ 416573 w 1983504"/>
              <a:gd name="connsiteY69" fmla="*/ 4585042 h 6858000"/>
              <a:gd name="connsiteX70" fmla="*/ 335056 w 1983504"/>
              <a:gd name="connsiteY70" fmla="*/ 4602828 h 6858000"/>
              <a:gd name="connsiteX71" fmla="*/ 380342 w 1983504"/>
              <a:gd name="connsiteY71" fmla="*/ 4677526 h 6858000"/>
              <a:gd name="connsiteX72" fmla="*/ 564510 w 1983504"/>
              <a:gd name="connsiteY72" fmla="*/ 4805580 h 6858000"/>
              <a:gd name="connsiteX73" fmla="*/ 944922 w 1983504"/>
              <a:gd name="connsiteY73" fmla="*/ 5154171 h 6858000"/>
              <a:gd name="connsiteX74" fmla="*/ 576586 w 1983504"/>
              <a:gd name="connsiteY74" fmla="*/ 4994104 h 6858000"/>
              <a:gd name="connsiteX75" fmla="*/ 963036 w 1983504"/>
              <a:gd name="connsiteY75" fmla="*/ 5353367 h 6858000"/>
              <a:gd name="connsiteX76" fmla="*/ 1047572 w 1983504"/>
              <a:gd name="connsiteY76" fmla="*/ 5474306 h 6858000"/>
              <a:gd name="connsiteX77" fmla="*/ 1222682 w 1983504"/>
              <a:gd name="connsiteY77" fmla="*/ 5769542 h 6858000"/>
              <a:gd name="connsiteX78" fmla="*/ 1213626 w 1983504"/>
              <a:gd name="connsiteY78" fmla="*/ 5801555 h 6858000"/>
              <a:gd name="connsiteX79" fmla="*/ 1014361 w 1983504"/>
              <a:gd name="connsiteY79" fmla="*/ 5755314 h 6858000"/>
              <a:gd name="connsiteX80" fmla="*/ 1274008 w 1983504"/>
              <a:gd name="connsiteY80" fmla="*/ 6004307 h 6858000"/>
              <a:gd name="connsiteX81" fmla="*/ 1542711 w 1983504"/>
              <a:gd name="connsiteY81" fmla="*/ 6196388 h 6858000"/>
              <a:gd name="connsiteX82" fmla="*/ 1352504 w 1983504"/>
              <a:gd name="connsiteY82" fmla="*/ 6167932 h 6858000"/>
              <a:gd name="connsiteX83" fmla="*/ 1089840 w 1983504"/>
              <a:gd name="connsiteY83" fmla="*/ 6057663 h 6858000"/>
              <a:gd name="connsiteX84" fmla="*/ 999266 w 1983504"/>
              <a:gd name="connsiteY84" fmla="*/ 6100347 h 6858000"/>
              <a:gd name="connsiteX85" fmla="*/ 1246836 w 1983504"/>
              <a:gd name="connsiteY85" fmla="*/ 6281757 h 6858000"/>
              <a:gd name="connsiteX86" fmla="*/ 1388735 w 1983504"/>
              <a:gd name="connsiteY86" fmla="*/ 6367127 h 6858000"/>
              <a:gd name="connsiteX87" fmla="*/ 1446099 w 1983504"/>
              <a:gd name="connsiteY87" fmla="*/ 6431153 h 6858000"/>
              <a:gd name="connsiteX88" fmla="*/ 1609132 w 1983504"/>
              <a:gd name="connsiteY88" fmla="*/ 6658805 h 6858000"/>
              <a:gd name="connsiteX89" fmla="*/ 1983504 w 1983504"/>
              <a:gd name="connsiteY89" fmla="*/ 6858000 h 6858000"/>
              <a:gd name="connsiteX90" fmla="*/ 0 w 1983504"/>
              <a:gd name="connsiteY9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1983504" h="6858000">
                <a:moveTo>
                  <a:pt x="0" y="0"/>
                </a:moveTo>
                <a:lnTo>
                  <a:pt x="1376658" y="0"/>
                </a:lnTo>
                <a:cubicBezTo>
                  <a:pt x="1482328" y="35571"/>
                  <a:pt x="1584980" y="78255"/>
                  <a:pt x="1690650" y="110269"/>
                </a:cubicBezTo>
                <a:cubicBezTo>
                  <a:pt x="1675553" y="145839"/>
                  <a:pt x="1660458" y="138725"/>
                  <a:pt x="1645361" y="135168"/>
                </a:cubicBezTo>
                <a:cubicBezTo>
                  <a:pt x="1554788" y="120941"/>
                  <a:pt x="1461194" y="110269"/>
                  <a:pt x="1373640" y="71141"/>
                </a:cubicBezTo>
                <a:cubicBezTo>
                  <a:pt x="1352504" y="64027"/>
                  <a:pt x="1328352" y="64027"/>
                  <a:pt x="1319295" y="88927"/>
                </a:cubicBezTo>
                <a:cubicBezTo>
                  <a:pt x="1304199" y="124497"/>
                  <a:pt x="1325332" y="145839"/>
                  <a:pt x="1346468" y="163625"/>
                </a:cubicBezTo>
                <a:cubicBezTo>
                  <a:pt x="1382696" y="195638"/>
                  <a:pt x="1424964" y="188525"/>
                  <a:pt x="1464213" y="192082"/>
                </a:cubicBezTo>
                <a:cubicBezTo>
                  <a:pt x="1572902" y="209867"/>
                  <a:pt x="1624228" y="259665"/>
                  <a:pt x="1648381" y="373491"/>
                </a:cubicBezTo>
                <a:cubicBezTo>
                  <a:pt x="1554788" y="327250"/>
                  <a:pt x="1461194" y="384162"/>
                  <a:pt x="1370620" y="352148"/>
                </a:cubicBezTo>
                <a:cubicBezTo>
                  <a:pt x="1346468" y="345034"/>
                  <a:pt x="1310237" y="355706"/>
                  <a:pt x="1322314" y="394834"/>
                </a:cubicBezTo>
                <a:cubicBezTo>
                  <a:pt x="1334390" y="430405"/>
                  <a:pt x="1373640" y="458860"/>
                  <a:pt x="1304199" y="451747"/>
                </a:cubicBezTo>
                <a:cubicBezTo>
                  <a:pt x="1252873" y="448189"/>
                  <a:pt x="1237778" y="405504"/>
                  <a:pt x="1222682" y="359262"/>
                </a:cubicBezTo>
                <a:cubicBezTo>
                  <a:pt x="1210606" y="334364"/>
                  <a:pt x="1177395" y="320135"/>
                  <a:pt x="1153242" y="334364"/>
                </a:cubicBezTo>
                <a:cubicBezTo>
                  <a:pt x="1123051" y="348592"/>
                  <a:pt x="1132108" y="387720"/>
                  <a:pt x="1132108" y="416176"/>
                </a:cubicBezTo>
                <a:cubicBezTo>
                  <a:pt x="1129088" y="469532"/>
                  <a:pt x="1153242" y="494431"/>
                  <a:pt x="1195509" y="505101"/>
                </a:cubicBezTo>
                <a:cubicBezTo>
                  <a:pt x="1246836" y="519330"/>
                  <a:pt x="1298160" y="537116"/>
                  <a:pt x="1364582" y="558458"/>
                </a:cubicBezTo>
                <a:cubicBezTo>
                  <a:pt x="1292122" y="594028"/>
                  <a:pt x="1237778" y="586915"/>
                  <a:pt x="1183434" y="558458"/>
                </a:cubicBezTo>
                <a:cubicBezTo>
                  <a:pt x="1117012" y="526444"/>
                  <a:pt x="1029458" y="483759"/>
                  <a:pt x="975114" y="522887"/>
                </a:cubicBezTo>
                <a:cubicBezTo>
                  <a:pt x="893597" y="579800"/>
                  <a:pt x="827176" y="544229"/>
                  <a:pt x="754716" y="533558"/>
                </a:cubicBezTo>
                <a:cubicBezTo>
                  <a:pt x="603758" y="512216"/>
                  <a:pt x="697352" y="480203"/>
                  <a:pt x="546395" y="462417"/>
                </a:cubicBezTo>
                <a:cubicBezTo>
                  <a:pt x="486012" y="455303"/>
                  <a:pt x="422610" y="426847"/>
                  <a:pt x="335056" y="465975"/>
                </a:cubicBezTo>
                <a:cubicBezTo>
                  <a:pt x="730563" y="672284"/>
                  <a:pt x="917750" y="658055"/>
                  <a:pt x="1270988" y="910606"/>
                </a:cubicBezTo>
                <a:cubicBezTo>
                  <a:pt x="1255893" y="935506"/>
                  <a:pt x="1240798" y="924835"/>
                  <a:pt x="1225701" y="921277"/>
                </a:cubicBezTo>
                <a:cubicBezTo>
                  <a:pt x="1201548" y="917720"/>
                  <a:pt x="1171356" y="903491"/>
                  <a:pt x="1165318" y="949734"/>
                </a:cubicBezTo>
                <a:cubicBezTo>
                  <a:pt x="1162298" y="985305"/>
                  <a:pt x="1180415" y="1003089"/>
                  <a:pt x="1210606" y="1006647"/>
                </a:cubicBezTo>
                <a:cubicBezTo>
                  <a:pt x="1298160" y="1020875"/>
                  <a:pt x="1376658" y="1070674"/>
                  <a:pt x="1455156" y="1113358"/>
                </a:cubicBezTo>
                <a:cubicBezTo>
                  <a:pt x="1491385" y="1131144"/>
                  <a:pt x="1530634" y="1156043"/>
                  <a:pt x="1515538" y="1220069"/>
                </a:cubicBezTo>
                <a:cubicBezTo>
                  <a:pt x="1485348" y="1237855"/>
                  <a:pt x="1464213" y="1212955"/>
                  <a:pt x="1440060" y="1209399"/>
                </a:cubicBezTo>
                <a:cubicBezTo>
                  <a:pt x="1415907" y="1205842"/>
                  <a:pt x="1358543" y="1220069"/>
                  <a:pt x="1373640" y="1230741"/>
                </a:cubicBezTo>
                <a:cubicBezTo>
                  <a:pt x="1443080" y="1269868"/>
                  <a:pt x="1316276" y="1365909"/>
                  <a:pt x="1400810" y="1365909"/>
                </a:cubicBezTo>
                <a:cubicBezTo>
                  <a:pt x="1539691" y="1365909"/>
                  <a:pt x="1615170" y="1536647"/>
                  <a:pt x="1748012" y="1540204"/>
                </a:cubicBezTo>
                <a:cubicBezTo>
                  <a:pt x="1769146" y="1540204"/>
                  <a:pt x="1778203" y="1572219"/>
                  <a:pt x="1778203" y="1597117"/>
                </a:cubicBezTo>
                <a:cubicBezTo>
                  <a:pt x="1778203" y="1629132"/>
                  <a:pt x="1757070" y="1632688"/>
                  <a:pt x="1735936" y="1636245"/>
                </a:cubicBezTo>
                <a:cubicBezTo>
                  <a:pt x="1702725" y="1639802"/>
                  <a:pt x="1666496" y="1597117"/>
                  <a:pt x="1624228" y="1657587"/>
                </a:cubicBezTo>
                <a:cubicBezTo>
                  <a:pt x="1702725" y="1693158"/>
                  <a:pt x="1784242" y="1728729"/>
                  <a:pt x="1781223" y="1849668"/>
                </a:cubicBezTo>
                <a:cubicBezTo>
                  <a:pt x="1781223" y="1881683"/>
                  <a:pt x="1814434" y="1895910"/>
                  <a:pt x="1838587" y="1903025"/>
                </a:cubicBezTo>
                <a:cubicBezTo>
                  <a:pt x="1880854" y="1917252"/>
                  <a:pt x="1914065" y="1938595"/>
                  <a:pt x="1938218" y="1984836"/>
                </a:cubicBezTo>
                <a:cubicBezTo>
                  <a:pt x="1938218" y="1995507"/>
                  <a:pt x="1938218" y="2002622"/>
                  <a:pt x="1938218" y="2013292"/>
                </a:cubicBezTo>
                <a:cubicBezTo>
                  <a:pt x="1932180" y="2123562"/>
                  <a:pt x="1871798" y="2120004"/>
                  <a:pt x="1805376" y="2102219"/>
                </a:cubicBezTo>
                <a:cubicBezTo>
                  <a:pt x="1726878" y="2080877"/>
                  <a:pt x="1648381" y="2038192"/>
                  <a:pt x="1563844" y="2077320"/>
                </a:cubicBezTo>
                <a:cubicBezTo>
                  <a:pt x="1681592" y="2130676"/>
                  <a:pt x="1811414" y="2134233"/>
                  <a:pt x="1920104" y="2208931"/>
                </a:cubicBezTo>
                <a:cubicBezTo>
                  <a:pt x="1515538" y="2223159"/>
                  <a:pt x="1159280" y="1984836"/>
                  <a:pt x="766792" y="1892353"/>
                </a:cubicBezTo>
                <a:cubicBezTo>
                  <a:pt x="778869" y="1952823"/>
                  <a:pt x="812080" y="1967051"/>
                  <a:pt x="839252" y="1974165"/>
                </a:cubicBezTo>
                <a:cubicBezTo>
                  <a:pt x="984170" y="2020407"/>
                  <a:pt x="1110974" y="2112891"/>
                  <a:pt x="1243816" y="2191146"/>
                </a:cubicBezTo>
                <a:cubicBezTo>
                  <a:pt x="1298160" y="2223159"/>
                  <a:pt x="1337410" y="2258731"/>
                  <a:pt x="1358543" y="2326314"/>
                </a:cubicBezTo>
                <a:cubicBezTo>
                  <a:pt x="1376658" y="2390340"/>
                  <a:pt x="1412888" y="2418796"/>
                  <a:pt x="1479310" y="2401012"/>
                </a:cubicBezTo>
                <a:cubicBezTo>
                  <a:pt x="1533654" y="2386784"/>
                  <a:pt x="1591018" y="2393898"/>
                  <a:pt x="1648381" y="2401012"/>
                </a:cubicBezTo>
                <a:cubicBezTo>
                  <a:pt x="1711782" y="2408126"/>
                  <a:pt x="1784242" y="2479267"/>
                  <a:pt x="1769146" y="2518395"/>
                </a:cubicBezTo>
                <a:cubicBezTo>
                  <a:pt x="1738956" y="2582422"/>
                  <a:pt x="1687630" y="2550408"/>
                  <a:pt x="1645361" y="2543294"/>
                </a:cubicBezTo>
                <a:cubicBezTo>
                  <a:pt x="1594036" y="2536181"/>
                  <a:pt x="1500444" y="2518395"/>
                  <a:pt x="1500444" y="2525509"/>
                </a:cubicBezTo>
                <a:cubicBezTo>
                  <a:pt x="1467232" y="2685576"/>
                  <a:pt x="1391754" y="2564636"/>
                  <a:pt x="1337410" y="2564636"/>
                </a:cubicBezTo>
                <a:cubicBezTo>
                  <a:pt x="1286084" y="2564636"/>
                  <a:pt x="1234759" y="2546851"/>
                  <a:pt x="1186452" y="2532623"/>
                </a:cubicBezTo>
                <a:cubicBezTo>
                  <a:pt x="1123051" y="2514837"/>
                  <a:pt x="1065688" y="2546851"/>
                  <a:pt x="1005304" y="2553965"/>
                </a:cubicBezTo>
                <a:cubicBezTo>
                  <a:pt x="950960" y="2561080"/>
                  <a:pt x="981150" y="2653563"/>
                  <a:pt x="947940" y="2692689"/>
                </a:cubicBezTo>
                <a:cubicBezTo>
                  <a:pt x="941903" y="2703362"/>
                  <a:pt x="935864" y="2703362"/>
                  <a:pt x="929826" y="2703362"/>
                </a:cubicBezTo>
                <a:cubicBezTo>
                  <a:pt x="911711" y="2980812"/>
                  <a:pt x="594701" y="2913227"/>
                  <a:pt x="594701" y="2923898"/>
                </a:cubicBezTo>
                <a:cubicBezTo>
                  <a:pt x="567529" y="2941684"/>
                  <a:pt x="534318" y="2899000"/>
                  <a:pt x="501108" y="2941684"/>
                </a:cubicBezTo>
                <a:cubicBezTo>
                  <a:pt x="643007" y="3137322"/>
                  <a:pt x="860386" y="3183563"/>
                  <a:pt x="1053610" y="3329402"/>
                </a:cubicBezTo>
                <a:cubicBezTo>
                  <a:pt x="893597" y="3379202"/>
                  <a:pt x="800002" y="3208463"/>
                  <a:pt x="682256" y="3229805"/>
                </a:cubicBezTo>
                <a:cubicBezTo>
                  <a:pt x="624893" y="3283162"/>
                  <a:pt x="796984" y="3368530"/>
                  <a:pt x="630932" y="3393429"/>
                </a:cubicBezTo>
                <a:cubicBezTo>
                  <a:pt x="703390" y="3439672"/>
                  <a:pt x="754716" y="3485914"/>
                  <a:pt x="806041" y="3539269"/>
                </a:cubicBezTo>
                <a:cubicBezTo>
                  <a:pt x="893597" y="3635309"/>
                  <a:pt x="911711" y="3699337"/>
                  <a:pt x="869444" y="3827390"/>
                </a:cubicBezTo>
                <a:cubicBezTo>
                  <a:pt x="842270" y="3912759"/>
                  <a:pt x="803022" y="3991015"/>
                  <a:pt x="839252" y="4090612"/>
                </a:cubicBezTo>
                <a:cubicBezTo>
                  <a:pt x="863405" y="4158196"/>
                  <a:pt x="854347" y="4204438"/>
                  <a:pt x="763774" y="4172424"/>
                </a:cubicBezTo>
                <a:cubicBezTo>
                  <a:pt x="667160" y="4140411"/>
                  <a:pt x="630932" y="4200882"/>
                  <a:pt x="655085" y="4321821"/>
                </a:cubicBezTo>
                <a:cubicBezTo>
                  <a:pt x="670179" y="4400076"/>
                  <a:pt x="655085" y="4424975"/>
                  <a:pt x="588662" y="4414305"/>
                </a:cubicBezTo>
                <a:cubicBezTo>
                  <a:pt x="516204" y="4403633"/>
                  <a:pt x="446764" y="4353835"/>
                  <a:pt x="356189" y="4378734"/>
                </a:cubicBezTo>
                <a:cubicBezTo>
                  <a:pt x="428648" y="4521016"/>
                  <a:pt x="582626" y="4478331"/>
                  <a:pt x="667160" y="4613499"/>
                </a:cubicBezTo>
                <a:cubicBezTo>
                  <a:pt x="567529" y="4613499"/>
                  <a:pt x="489031" y="4613499"/>
                  <a:pt x="416573" y="4585042"/>
                </a:cubicBezTo>
                <a:cubicBezTo>
                  <a:pt x="386381" y="4574373"/>
                  <a:pt x="353170" y="4560144"/>
                  <a:pt x="335056" y="4602828"/>
                </a:cubicBezTo>
                <a:cubicBezTo>
                  <a:pt x="313920" y="4652628"/>
                  <a:pt x="356189" y="4670412"/>
                  <a:pt x="380342" y="4677526"/>
                </a:cubicBezTo>
                <a:cubicBezTo>
                  <a:pt x="449784" y="4702425"/>
                  <a:pt x="504126" y="4759339"/>
                  <a:pt x="564510" y="4805580"/>
                </a:cubicBezTo>
                <a:cubicBezTo>
                  <a:pt x="694332" y="4905177"/>
                  <a:pt x="836233" y="4990547"/>
                  <a:pt x="944922" y="5154171"/>
                </a:cubicBezTo>
                <a:cubicBezTo>
                  <a:pt x="809060" y="5111487"/>
                  <a:pt x="706410" y="5011889"/>
                  <a:pt x="576586" y="4994104"/>
                </a:cubicBezTo>
                <a:cubicBezTo>
                  <a:pt x="688296" y="5143500"/>
                  <a:pt x="830194" y="5243097"/>
                  <a:pt x="963036" y="5353367"/>
                </a:cubicBezTo>
                <a:cubicBezTo>
                  <a:pt x="1002286" y="5385379"/>
                  <a:pt x="1041534" y="5406721"/>
                  <a:pt x="1047572" y="5474306"/>
                </a:cubicBezTo>
                <a:cubicBezTo>
                  <a:pt x="1065688" y="5605917"/>
                  <a:pt x="1113992" y="5712629"/>
                  <a:pt x="1222682" y="5769542"/>
                </a:cubicBezTo>
                <a:cubicBezTo>
                  <a:pt x="1222682" y="5769542"/>
                  <a:pt x="1216644" y="5790884"/>
                  <a:pt x="1213626" y="5801555"/>
                </a:cubicBezTo>
                <a:cubicBezTo>
                  <a:pt x="1147203" y="5805112"/>
                  <a:pt x="1095878" y="5726858"/>
                  <a:pt x="1014361" y="5755314"/>
                </a:cubicBezTo>
                <a:cubicBezTo>
                  <a:pt x="1095878" y="5862025"/>
                  <a:pt x="1162298" y="5954508"/>
                  <a:pt x="1274008" y="6004307"/>
                </a:cubicBezTo>
                <a:cubicBezTo>
                  <a:pt x="1364582" y="6043434"/>
                  <a:pt x="1476290" y="6068335"/>
                  <a:pt x="1542711" y="6196388"/>
                </a:cubicBezTo>
                <a:cubicBezTo>
                  <a:pt x="1467232" y="6221287"/>
                  <a:pt x="1409868" y="6189274"/>
                  <a:pt x="1352504" y="6167932"/>
                </a:cubicBezTo>
                <a:cubicBezTo>
                  <a:pt x="1264950" y="6132361"/>
                  <a:pt x="1177395" y="6093234"/>
                  <a:pt x="1089840" y="6057663"/>
                </a:cubicBezTo>
                <a:cubicBezTo>
                  <a:pt x="1056628" y="6043434"/>
                  <a:pt x="1020400" y="6036320"/>
                  <a:pt x="999266" y="6100347"/>
                </a:cubicBezTo>
                <a:cubicBezTo>
                  <a:pt x="1110974" y="6114575"/>
                  <a:pt x="1177395" y="6199945"/>
                  <a:pt x="1246836" y="6281757"/>
                </a:cubicBezTo>
                <a:cubicBezTo>
                  <a:pt x="1286084" y="6327999"/>
                  <a:pt x="1319295" y="6388469"/>
                  <a:pt x="1388735" y="6367127"/>
                </a:cubicBezTo>
                <a:cubicBezTo>
                  <a:pt x="1424964" y="6356456"/>
                  <a:pt x="1449118" y="6388469"/>
                  <a:pt x="1446099" y="6431153"/>
                </a:cubicBezTo>
                <a:cubicBezTo>
                  <a:pt x="1431002" y="6580550"/>
                  <a:pt x="1518558" y="6630349"/>
                  <a:pt x="1609132" y="6658805"/>
                </a:cubicBezTo>
                <a:cubicBezTo>
                  <a:pt x="1741974" y="6701489"/>
                  <a:pt x="1859720" y="6786859"/>
                  <a:pt x="198350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9371D94D-E9EB-37E4-7BB8-4A0CBD249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6956" y="4165921"/>
            <a:ext cx="2580576" cy="258057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019FE87-8B72-0242-034E-DB40BE13AC12}"/>
              </a:ext>
            </a:extLst>
          </p:cNvPr>
          <p:cNvSpPr txBox="1"/>
          <p:nvPr/>
        </p:nvSpPr>
        <p:spPr>
          <a:xfrm>
            <a:off x="1983504" y="214230"/>
            <a:ext cx="9892521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800" dirty="0">
                <a:latin typeface="Calibri Light"/>
                <a:cs typeface="Calibri"/>
              </a:rPr>
              <a:t>Staff</a:t>
            </a:r>
            <a:endParaRPr lang="en-US" sz="4800" dirty="0">
              <a:latin typeface="Calibri Light"/>
              <a:cs typeface="Calibri Ligh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4FB24D-9F92-8ECC-DD36-F48AEABA7499}"/>
              </a:ext>
            </a:extLst>
          </p:cNvPr>
          <p:cNvSpPr txBox="1"/>
          <p:nvPr/>
        </p:nvSpPr>
        <p:spPr>
          <a:xfrm>
            <a:off x="1892060" y="1259457"/>
            <a:ext cx="7315002" cy="50783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Class 10 –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Mrs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 Nicholson</a:t>
            </a:r>
          </a:p>
          <a:p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Class 11 – Miss Dawson</a:t>
            </a:r>
          </a:p>
          <a:p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Class 12 – Miss Hurst</a:t>
            </a:r>
          </a:p>
          <a:p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Class 13 –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Mrs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 Wallace/Miss Harrison</a:t>
            </a:r>
          </a:p>
          <a:p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PE –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Mr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 Dowson</a:t>
            </a:r>
          </a:p>
          <a:p>
            <a:endParaRPr lang="en-US" sz="3600" b="1" dirty="0">
              <a:solidFill>
                <a:schemeClr val="accent5">
                  <a:lumMod val="50000"/>
                </a:schemeClr>
              </a:solidFill>
              <a:latin typeface="Calibri Light"/>
              <a:cs typeface="Calibri Light"/>
            </a:endParaRPr>
          </a:p>
          <a:p>
            <a:endParaRPr lang="en-US" sz="3600" b="1" dirty="0">
              <a:solidFill>
                <a:schemeClr val="accent5">
                  <a:lumMod val="50000"/>
                </a:schemeClr>
              </a:solidFill>
              <a:latin typeface="Calibri Light"/>
              <a:cs typeface="Calibri Light"/>
            </a:endParaRPr>
          </a:p>
          <a:p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Mrs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 McCabe;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Mrs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 Whittingham;</a:t>
            </a:r>
          </a:p>
          <a:p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Miss Swaddle and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Mrs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Trundley</a:t>
            </a:r>
            <a:endParaRPr lang="en-US" sz="3600" b="1" dirty="0">
              <a:solidFill>
                <a:schemeClr val="accent5">
                  <a:lumMod val="50000"/>
                </a:schemeClr>
              </a:solidFill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06435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0">
            <a:extLst>
              <a:ext uri="{FF2B5EF4-FFF2-40B4-BE49-F238E27FC236}">
                <a16:creationId xmlns:a16="http://schemas.microsoft.com/office/drawing/2014/main" id="{5F879AC3-D4CE-493C-ADC7-06205677F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Freeform: Shape 12">
            <a:extLst>
              <a:ext uri="{FF2B5EF4-FFF2-40B4-BE49-F238E27FC236}">
                <a16:creationId xmlns:a16="http://schemas.microsoft.com/office/drawing/2014/main" id="{736F0DFD-0954-464F-BF12-DD2E6F6E03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983504" cy="6858000"/>
          </a:xfrm>
          <a:custGeom>
            <a:avLst/>
            <a:gdLst>
              <a:gd name="connsiteX0" fmla="*/ 0 w 1983504"/>
              <a:gd name="connsiteY0" fmla="*/ 0 h 6858000"/>
              <a:gd name="connsiteX1" fmla="*/ 1376658 w 1983504"/>
              <a:gd name="connsiteY1" fmla="*/ 0 h 6858000"/>
              <a:gd name="connsiteX2" fmla="*/ 1690650 w 1983504"/>
              <a:gd name="connsiteY2" fmla="*/ 110269 h 6858000"/>
              <a:gd name="connsiteX3" fmla="*/ 1645361 w 1983504"/>
              <a:gd name="connsiteY3" fmla="*/ 135168 h 6858000"/>
              <a:gd name="connsiteX4" fmla="*/ 1373640 w 1983504"/>
              <a:gd name="connsiteY4" fmla="*/ 71141 h 6858000"/>
              <a:gd name="connsiteX5" fmla="*/ 1319295 w 1983504"/>
              <a:gd name="connsiteY5" fmla="*/ 88927 h 6858000"/>
              <a:gd name="connsiteX6" fmla="*/ 1346468 w 1983504"/>
              <a:gd name="connsiteY6" fmla="*/ 163625 h 6858000"/>
              <a:gd name="connsiteX7" fmla="*/ 1464213 w 1983504"/>
              <a:gd name="connsiteY7" fmla="*/ 192082 h 6858000"/>
              <a:gd name="connsiteX8" fmla="*/ 1648381 w 1983504"/>
              <a:gd name="connsiteY8" fmla="*/ 373491 h 6858000"/>
              <a:gd name="connsiteX9" fmla="*/ 1370620 w 1983504"/>
              <a:gd name="connsiteY9" fmla="*/ 352148 h 6858000"/>
              <a:gd name="connsiteX10" fmla="*/ 1322314 w 1983504"/>
              <a:gd name="connsiteY10" fmla="*/ 394834 h 6858000"/>
              <a:gd name="connsiteX11" fmla="*/ 1304199 w 1983504"/>
              <a:gd name="connsiteY11" fmla="*/ 451747 h 6858000"/>
              <a:gd name="connsiteX12" fmla="*/ 1222682 w 1983504"/>
              <a:gd name="connsiteY12" fmla="*/ 359262 h 6858000"/>
              <a:gd name="connsiteX13" fmla="*/ 1153242 w 1983504"/>
              <a:gd name="connsiteY13" fmla="*/ 334364 h 6858000"/>
              <a:gd name="connsiteX14" fmla="*/ 1132108 w 1983504"/>
              <a:gd name="connsiteY14" fmla="*/ 416176 h 6858000"/>
              <a:gd name="connsiteX15" fmla="*/ 1195509 w 1983504"/>
              <a:gd name="connsiteY15" fmla="*/ 505101 h 6858000"/>
              <a:gd name="connsiteX16" fmla="*/ 1364582 w 1983504"/>
              <a:gd name="connsiteY16" fmla="*/ 558458 h 6858000"/>
              <a:gd name="connsiteX17" fmla="*/ 1183434 w 1983504"/>
              <a:gd name="connsiteY17" fmla="*/ 558458 h 6858000"/>
              <a:gd name="connsiteX18" fmla="*/ 975114 w 1983504"/>
              <a:gd name="connsiteY18" fmla="*/ 522887 h 6858000"/>
              <a:gd name="connsiteX19" fmla="*/ 754716 w 1983504"/>
              <a:gd name="connsiteY19" fmla="*/ 533558 h 6858000"/>
              <a:gd name="connsiteX20" fmla="*/ 546395 w 1983504"/>
              <a:gd name="connsiteY20" fmla="*/ 462417 h 6858000"/>
              <a:gd name="connsiteX21" fmla="*/ 335056 w 1983504"/>
              <a:gd name="connsiteY21" fmla="*/ 465975 h 6858000"/>
              <a:gd name="connsiteX22" fmla="*/ 1270988 w 1983504"/>
              <a:gd name="connsiteY22" fmla="*/ 910606 h 6858000"/>
              <a:gd name="connsiteX23" fmla="*/ 1225701 w 1983504"/>
              <a:gd name="connsiteY23" fmla="*/ 921277 h 6858000"/>
              <a:gd name="connsiteX24" fmla="*/ 1165318 w 1983504"/>
              <a:gd name="connsiteY24" fmla="*/ 949734 h 6858000"/>
              <a:gd name="connsiteX25" fmla="*/ 1210606 w 1983504"/>
              <a:gd name="connsiteY25" fmla="*/ 1006647 h 6858000"/>
              <a:gd name="connsiteX26" fmla="*/ 1455156 w 1983504"/>
              <a:gd name="connsiteY26" fmla="*/ 1113358 h 6858000"/>
              <a:gd name="connsiteX27" fmla="*/ 1515538 w 1983504"/>
              <a:gd name="connsiteY27" fmla="*/ 1220069 h 6858000"/>
              <a:gd name="connsiteX28" fmla="*/ 1440060 w 1983504"/>
              <a:gd name="connsiteY28" fmla="*/ 1209399 h 6858000"/>
              <a:gd name="connsiteX29" fmla="*/ 1373640 w 1983504"/>
              <a:gd name="connsiteY29" fmla="*/ 1230741 h 6858000"/>
              <a:gd name="connsiteX30" fmla="*/ 1400810 w 1983504"/>
              <a:gd name="connsiteY30" fmla="*/ 1365909 h 6858000"/>
              <a:gd name="connsiteX31" fmla="*/ 1748012 w 1983504"/>
              <a:gd name="connsiteY31" fmla="*/ 1540204 h 6858000"/>
              <a:gd name="connsiteX32" fmla="*/ 1778203 w 1983504"/>
              <a:gd name="connsiteY32" fmla="*/ 1597117 h 6858000"/>
              <a:gd name="connsiteX33" fmla="*/ 1735936 w 1983504"/>
              <a:gd name="connsiteY33" fmla="*/ 1636245 h 6858000"/>
              <a:gd name="connsiteX34" fmla="*/ 1624228 w 1983504"/>
              <a:gd name="connsiteY34" fmla="*/ 1657587 h 6858000"/>
              <a:gd name="connsiteX35" fmla="*/ 1781223 w 1983504"/>
              <a:gd name="connsiteY35" fmla="*/ 1849668 h 6858000"/>
              <a:gd name="connsiteX36" fmla="*/ 1838587 w 1983504"/>
              <a:gd name="connsiteY36" fmla="*/ 1903025 h 6858000"/>
              <a:gd name="connsiteX37" fmla="*/ 1938218 w 1983504"/>
              <a:gd name="connsiteY37" fmla="*/ 1984836 h 6858000"/>
              <a:gd name="connsiteX38" fmla="*/ 1938218 w 1983504"/>
              <a:gd name="connsiteY38" fmla="*/ 2013292 h 6858000"/>
              <a:gd name="connsiteX39" fmla="*/ 1805376 w 1983504"/>
              <a:gd name="connsiteY39" fmla="*/ 2102219 h 6858000"/>
              <a:gd name="connsiteX40" fmla="*/ 1563844 w 1983504"/>
              <a:gd name="connsiteY40" fmla="*/ 2077320 h 6858000"/>
              <a:gd name="connsiteX41" fmla="*/ 1920104 w 1983504"/>
              <a:gd name="connsiteY41" fmla="*/ 2208931 h 6858000"/>
              <a:gd name="connsiteX42" fmla="*/ 766792 w 1983504"/>
              <a:gd name="connsiteY42" fmla="*/ 1892353 h 6858000"/>
              <a:gd name="connsiteX43" fmla="*/ 839252 w 1983504"/>
              <a:gd name="connsiteY43" fmla="*/ 1974165 h 6858000"/>
              <a:gd name="connsiteX44" fmla="*/ 1243816 w 1983504"/>
              <a:gd name="connsiteY44" fmla="*/ 2191146 h 6858000"/>
              <a:gd name="connsiteX45" fmla="*/ 1358543 w 1983504"/>
              <a:gd name="connsiteY45" fmla="*/ 2326314 h 6858000"/>
              <a:gd name="connsiteX46" fmla="*/ 1479310 w 1983504"/>
              <a:gd name="connsiteY46" fmla="*/ 2401012 h 6858000"/>
              <a:gd name="connsiteX47" fmla="*/ 1648381 w 1983504"/>
              <a:gd name="connsiteY47" fmla="*/ 2401012 h 6858000"/>
              <a:gd name="connsiteX48" fmla="*/ 1769146 w 1983504"/>
              <a:gd name="connsiteY48" fmla="*/ 2518395 h 6858000"/>
              <a:gd name="connsiteX49" fmla="*/ 1645361 w 1983504"/>
              <a:gd name="connsiteY49" fmla="*/ 2543294 h 6858000"/>
              <a:gd name="connsiteX50" fmla="*/ 1500444 w 1983504"/>
              <a:gd name="connsiteY50" fmla="*/ 2525509 h 6858000"/>
              <a:gd name="connsiteX51" fmla="*/ 1337410 w 1983504"/>
              <a:gd name="connsiteY51" fmla="*/ 2564636 h 6858000"/>
              <a:gd name="connsiteX52" fmla="*/ 1186452 w 1983504"/>
              <a:gd name="connsiteY52" fmla="*/ 2532623 h 6858000"/>
              <a:gd name="connsiteX53" fmla="*/ 1005304 w 1983504"/>
              <a:gd name="connsiteY53" fmla="*/ 2553965 h 6858000"/>
              <a:gd name="connsiteX54" fmla="*/ 947940 w 1983504"/>
              <a:gd name="connsiteY54" fmla="*/ 2692689 h 6858000"/>
              <a:gd name="connsiteX55" fmla="*/ 929826 w 1983504"/>
              <a:gd name="connsiteY55" fmla="*/ 2703362 h 6858000"/>
              <a:gd name="connsiteX56" fmla="*/ 594701 w 1983504"/>
              <a:gd name="connsiteY56" fmla="*/ 2923898 h 6858000"/>
              <a:gd name="connsiteX57" fmla="*/ 501108 w 1983504"/>
              <a:gd name="connsiteY57" fmla="*/ 2941684 h 6858000"/>
              <a:gd name="connsiteX58" fmla="*/ 1053610 w 1983504"/>
              <a:gd name="connsiteY58" fmla="*/ 3329402 h 6858000"/>
              <a:gd name="connsiteX59" fmla="*/ 682256 w 1983504"/>
              <a:gd name="connsiteY59" fmla="*/ 3229805 h 6858000"/>
              <a:gd name="connsiteX60" fmla="*/ 630932 w 1983504"/>
              <a:gd name="connsiteY60" fmla="*/ 3393429 h 6858000"/>
              <a:gd name="connsiteX61" fmla="*/ 806041 w 1983504"/>
              <a:gd name="connsiteY61" fmla="*/ 3539269 h 6858000"/>
              <a:gd name="connsiteX62" fmla="*/ 869444 w 1983504"/>
              <a:gd name="connsiteY62" fmla="*/ 3827390 h 6858000"/>
              <a:gd name="connsiteX63" fmla="*/ 839252 w 1983504"/>
              <a:gd name="connsiteY63" fmla="*/ 4090612 h 6858000"/>
              <a:gd name="connsiteX64" fmla="*/ 763774 w 1983504"/>
              <a:gd name="connsiteY64" fmla="*/ 4172424 h 6858000"/>
              <a:gd name="connsiteX65" fmla="*/ 655085 w 1983504"/>
              <a:gd name="connsiteY65" fmla="*/ 4321821 h 6858000"/>
              <a:gd name="connsiteX66" fmla="*/ 588662 w 1983504"/>
              <a:gd name="connsiteY66" fmla="*/ 4414305 h 6858000"/>
              <a:gd name="connsiteX67" fmla="*/ 356189 w 1983504"/>
              <a:gd name="connsiteY67" fmla="*/ 4378734 h 6858000"/>
              <a:gd name="connsiteX68" fmla="*/ 667160 w 1983504"/>
              <a:gd name="connsiteY68" fmla="*/ 4613499 h 6858000"/>
              <a:gd name="connsiteX69" fmla="*/ 416573 w 1983504"/>
              <a:gd name="connsiteY69" fmla="*/ 4585042 h 6858000"/>
              <a:gd name="connsiteX70" fmla="*/ 335056 w 1983504"/>
              <a:gd name="connsiteY70" fmla="*/ 4602828 h 6858000"/>
              <a:gd name="connsiteX71" fmla="*/ 380342 w 1983504"/>
              <a:gd name="connsiteY71" fmla="*/ 4677526 h 6858000"/>
              <a:gd name="connsiteX72" fmla="*/ 564510 w 1983504"/>
              <a:gd name="connsiteY72" fmla="*/ 4805580 h 6858000"/>
              <a:gd name="connsiteX73" fmla="*/ 944922 w 1983504"/>
              <a:gd name="connsiteY73" fmla="*/ 5154171 h 6858000"/>
              <a:gd name="connsiteX74" fmla="*/ 576586 w 1983504"/>
              <a:gd name="connsiteY74" fmla="*/ 4994104 h 6858000"/>
              <a:gd name="connsiteX75" fmla="*/ 963036 w 1983504"/>
              <a:gd name="connsiteY75" fmla="*/ 5353367 h 6858000"/>
              <a:gd name="connsiteX76" fmla="*/ 1047572 w 1983504"/>
              <a:gd name="connsiteY76" fmla="*/ 5474306 h 6858000"/>
              <a:gd name="connsiteX77" fmla="*/ 1222682 w 1983504"/>
              <a:gd name="connsiteY77" fmla="*/ 5769542 h 6858000"/>
              <a:gd name="connsiteX78" fmla="*/ 1213626 w 1983504"/>
              <a:gd name="connsiteY78" fmla="*/ 5801555 h 6858000"/>
              <a:gd name="connsiteX79" fmla="*/ 1014361 w 1983504"/>
              <a:gd name="connsiteY79" fmla="*/ 5755314 h 6858000"/>
              <a:gd name="connsiteX80" fmla="*/ 1274008 w 1983504"/>
              <a:gd name="connsiteY80" fmla="*/ 6004307 h 6858000"/>
              <a:gd name="connsiteX81" fmla="*/ 1542711 w 1983504"/>
              <a:gd name="connsiteY81" fmla="*/ 6196388 h 6858000"/>
              <a:gd name="connsiteX82" fmla="*/ 1352504 w 1983504"/>
              <a:gd name="connsiteY82" fmla="*/ 6167932 h 6858000"/>
              <a:gd name="connsiteX83" fmla="*/ 1089840 w 1983504"/>
              <a:gd name="connsiteY83" fmla="*/ 6057663 h 6858000"/>
              <a:gd name="connsiteX84" fmla="*/ 999266 w 1983504"/>
              <a:gd name="connsiteY84" fmla="*/ 6100347 h 6858000"/>
              <a:gd name="connsiteX85" fmla="*/ 1246836 w 1983504"/>
              <a:gd name="connsiteY85" fmla="*/ 6281757 h 6858000"/>
              <a:gd name="connsiteX86" fmla="*/ 1388735 w 1983504"/>
              <a:gd name="connsiteY86" fmla="*/ 6367127 h 6858000"/>
              <a:gd name="connsiteX87" fmla="*/ 1446099 w 1983504"/>
              <a:gd name="connsiteY87" fmla="*/ 6431153 h 6858000"/>
              <a:gd name="connsiteX88" fmla="*/ 1609132 w 1983504"/>
              <a:gd name="connsiteY88" fmla="*/ 6658805 h 6858000"/>
              <a:gd name="connsiteX89" fmla="*/ 1983504 w 1983504"/>
              <a:gd name="connsiteY89" fmla="*/ 6858000 h 6858000"/>
              <a:gd name="connsiteX90" fmla="*/ 0 w 1983504"/>
              <a:gd name="connsiteY9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1983504" h="6858000">
                <a:moveTo>
                  <a:pt x="0" y="0"/>
                </a:moveTo>
                <a:lnTo>
                  <a:pt x="1376658" y="0"/>
                </a:lnTo>
                <a:cubicBezTo>
                  <a:pt x="1482328" y="35571"/>
                  <a:pt x="1584980" y="78255"/>
                  <a:pt x="1690650" y="110269"/>
                </a:cubicBezTo>
                <a:cubicBezTo>
                  <a:pt x="1675553" y="145839"/>
                  <a:pt x="1660458" y="138725"/>
                  <a:pt x="1645361" y="135168"/>
                </a:cubicBezTo>
                <a:cubicBezTo>
                  <a:pt x="1554788" y="120941"/>
                  <a:pt x="1461194" y="110269"/>
                  <a:pt x="1373640" y="71141"/>
                </a:cubicBezTo>
                <a:cubicBezTo>
                  <a:pt x="1352504" y="64027"/>
                  <a:pt x="1328352" y="64027"/>
                  <a:pt x="1319295" y="88927"/>
                </a:cubicBezTo>
                <a:cubicBezTo>
                  <a:pt x="1304199" y="124497"/>
                  <a:pt x="1325332" y="145839"/>
                  <a:pt x="1346468" y="163625"/>
                </a:cubicBezTo>
                <a:cubicBezTo>
                  <a:pt x="1382696" y="195638"/>
                  <a:pt x="1424964" y="188525"/>
                  <a:pt x="1464213" y="192082"/>
                </a:cubicBezTo>
                <a:cubicBezTo>
                  <a:pt x="1572902" y="209867"/>
                  <a:pt x="1624228" y="259665"/>
                  <a:pt x="1648381" y="373491"/>
                </a:cubicBezTo>
                <a:cubicBezTo>
                  <a:pt x="1554788" y="327250"/>
                  <a:pt x="1461194" y="384162"/>
                  <a:pt x="1370620" y="352148"/>
                </a:cubicBezTo>
                <a:cubicBezTo>
                  <a:pt x="1346468" y="345034"/>
                  <a:pt x="1310237" y="355706"/>
                  <a:pt x="1322314" y="394834"/>
                </a:cubicBezTo>
                <a:cubicBezTo>
                  <a:pt x="1334390" y="430405"/>
                  <a:pt x="1373640" y="458860"/>
                  <a:pt x="1304199" y="451747"/>
                </a:cubicBezTo>
                <a:cubicBezTo>
                  <a:pt x="1252873" y="448189"/>
                  <a:pt x="1237778" y="405504"/>
                  <a:pt x="1222682" y="359262"/>
                </a:cubicBezTo>
                <a:cubicBezTo>
                  <a:pt x="1210606" y="334364"/>
                  <a:pt x="1177395" y="320135"/>
                  <a:pt x="1153242" y="334364"/>
                </a:cubicBezTo>
                <a:cubicBezTo>
                  <a:pt x="1123051" y="348592"/>
                  <a:pt x="1132108" y="387720"/>
                  <a:pt x="1132108" y="416176"/>
                </a:cubicBezTo>
                <a:cubicBezTo>
                  <a:pt x="1129088" y="469532"/>
                  <a:pt x="1153242" y="494431"/>
                  <a:pt x="1195509" y="505101"/>
                </a:cubicBezTo>
                <a:cubicBezTo>
                  <a:pt x="1246836" y="519330"/>
                  <a:pt x="1298160" y="537116"/>
                  <a:pt x="1364582" y="558458"/>
                </a:cubicBezTo>
                <a:cubicBezTo>
                  <a:pt x="1292122" y="594028"/>
                  <a:pt x="1237778" y="586915"/>
                  <a:pt x="1183434" y="558458"/>
                </a:cubicBezTo>
                <a:cubicBezTo>
                  <a:pt x="1117012" y="526444"/>
                  <a:pt x="1029458" y="483759"/>
                  <a:pt x="975114" y="522887"/>
                </a:cubicBezTo>
                <a:cubicBezTo>
                  <a:pt x="893597" y="579800"/>
                  <a:pt x="827176" y="544229"/>
                  <a:pt x="754716" y="533558"/>
                </a:cubicBezTo>
                <a:cubicBezTo>
                  <a:pt x="603758" y="512216"/>
                  <a:pt x="697352" y="480203"/>
                  <a:pt x="546395" y="462417"/>
                </a:cubicBezTo>
                <a:cubicBezTo>
                  <a:pt x="486012" y="455303"/>
                  <a:pt x="422610" y="426847"/>
                  <a:pt x="335056" y="465975"/>
                </a:cubicBezTo>
                <a:cubicBezTo>
                  <a:pt x="730563" y="672284"/>
                  <a:pt x="917750" y="658055"/>
                  <a:pt x="1270988" y="910606"/>
                </a:cubicBezTo>
                <a:cubicBezTo>
                  <a:pt x="1255893" y="935506"/>
                  <a:pt x="1240798" y="924835"/>
                  <a:pt x="1225701" y="921277"/>
                </a:cubicBezTo>
                <a:cubicBezTo>
                  <a:pt x="1201548" y="917720"/>
                  <a:pt x="1171356" y="903491"/>
                  <a:pt x="1165318" y="949734"/>
                </a:cubicBezTo>
                <a:cubicBezTo>
                  <a:pt x="1162298" y="985305"/>
                  <a:pt x="1180415" y="1003089"/>
                  <a:pt x="1210606" y="1006647"/>
                </a:cubicBezTo>
                <a:cubicBezTo>
                  <a:pt x="1298160" y="1020875"/>
                  <a:pt x="1376658" y="1070674"/>
                  <a:pt x="1455156" y="1113358"/>
                </a:cubicBezTo>
                <a:cubicBezTo>
                  <a:pt x="1491385" y="1131144"/>
                  <a:pt x="1530634" y="1156043"/>
                  <a:pt x="1515538" y="1220069"/>
                </a:cubicBezTo>
                <a:cubicBezTo>
                  <a:pt x="1485348" y="1237855"/>
                  <a:pt x="1464213" y="1212955"/>
                  <a:pt x="1440060" y="1209399"/>
                </a:cubicBezTo>
                <a:cubicBezTo>
                  <a:pt x="1415907" y="1205842"/>
                  <a:pt x="1358543" y="1220069"/>
                  <a:pt x="1373640" y="1230741"/>
                </a:cubicBezTo>
                <a:cubicBezTo>
                  <a:pt x="1443080" y="1269868"/>
                  <a:pt x="1316276" y="1365909"/>
                  <a:pt x="1400810" y="1365909"/>
                </a:cubicBezTo>
                <a:cubicBezTo>
                  <a:pt x="1539691" y="1365909"/>
                  <a:pt x="1615170" y="1536647"/>
                  <a:pt x="1748012" y="1540204"/>
                </a:cubicBezTo>
                <a:cubicBezTo>
                  <a:pt x="1769146" y="1540204"/>
                  <a:pt x="1778203" y="1572219"/>
                  <a:pt x="1778203" y="1597117"/>
                </a:cubicBezTo>
                <a:cubicBezTo>
                  <a:pt x="1778203" y="1629132"/>
                  <a:pt x="1757070" y="1632688"/>
                  <a:pt x="1735936" y="1636245"/>
                </a:cubicBezTo>
                <a:cubicBezTo>
                  <a:pt x="1702725" y="1639802"/>
                  <a:pt x="1666496" y="1597117"/>
                  <a:pt x="1624228" y="1657587"/>
                </a:cubicBezTo>
                <a:cubicBezTo>
                  <a:pt x="1702725" y="1693158"/>
                  <a:pt x="1784242" y="1728729"/>
                  <a:pt x="1781223" y="1849668"/>
                </a:cubicBezTo>
                <a:cubicBezTo>
                  <a:pt x="1781223" y="1881683"/>
                  <a:pt x="1814434" y="1895910"/>
                  <a:pt x="1838587" y="1903025"/>
                </a:cubicBezTo>
                <a:cubicBezTo>
                  <a:pt x="1880854" y="1917252"/>
                  <a:pt x="1914065" y="1938595"/>
                  <a:pt x="1938218" y="1984836"/>
                </a:cubicBezTo>
                <a:cubicBezTo>
                  <a:pt x="1938218" y="1995507"/>
                  <a:pt x="1938218" y="2002622"/>
                  <a:pt x="1938218" y="2013292"/>
                </a:cubicBezTo>
                <a:cubicBezTo>
                  <a:pt x="1932180" y="2123562"/>
                  <a:pt x="1871798" y="2120004"/>
                  <a:pt x="1805376" y="2102219"/>
                </a:cubicBezTo>
                <a:cubicBezTo>
                  <a:pt x="1726878" y="2080877"/>
                  <a:pt x="1648381" y="2038192"/>
                  <a:pt x="1563844" y="2077320"/>
                </a:cubicBezTo>
                <a:cubicBezTo>
                  <a:pt x="1681592" y="2130676"/>
                  <a:pt x="1811414" y="2134233"/>
                  <a:pt x="1920104" y="2208931"/>
                </a:cubicBezTo>
                <a:cubicBezTo>
                  <a:pt x="1515538" y="2223159"/>
                  <a:pt x="1159280" y="1984836"/>
                  <a:pt x="766792" y="1892353"/>
                </a:cubicBezTo>
                <a:cubicBezTo>
                  <a:pt x="778869" y="1952823"/>
                  <a:pt x="812080" y="1967051"/>
                  <a:pt x="839252" y="1974165"/>
                </a:cubicBezTo>
                <a:cubicBezTo>
                  <a:pt x="984170" y="2020407"/>
                  <a:pt x="1110974" y="2112891"/>
                  <a:pt x="1243816" y="2191146"/>
                </a:cubicBezTo>
                <a:cubicBezTo>
                  <a:pt x="1298160" y="2223159"/>
                  <a:pt x="1337410" y="2258731"/>
                  <a:pt x="1358543" y="2326314"/>
                </a:cubicBezTo>
                <a:cubicBezTo>
                  <a:pt x="1376658" y="2390340"/>
                  <a:pt x="1412888" y="2418796"/>
                  <a:pt x="1479310" y="2401012"/>
                </a:cubicBezTo>
                <a:cubicBezTo>
                  <a:pt x="1533654" y="2386784"/>
                  <a:pt x="1591018" y="2393898"/>
                  <a:pt x="1648381" y="2401012"/>
                </a:cubicBezTo>
                <a:cubicBezTo>
                  <a:pt x="1711782" y="2408126"/>
                  <a:pt x="1784242" y="2479267"/>
                  <a:pt x="1769146" y="2518395"/>
                </a:cubicBezTo>
                <a:cubicBezTo>
                  <a:pt x="1738956" y="2582422"/>
                  <a:pt x="1687630" y="2550408"/>
                  <a:pt x="1645361" y="2543294"/>
                </a:cubicBezTo>
                <a:cubicBezTo>
                  <a:pt x="1594036" y="2536181"/>
                  <a:pt x="1500444" y="2518395"/>
                  <a:pt x="1500444" y="2525509"/>
                </a:cubicBezTo>
                <a:cubicBezTo>
                  <a:pt x="1467232" y="2685576"/>
                  <a:pt x="1391754" y="2564636"/>
                  <a:pt x="1337410" y="2564636"/>
                </a:cubicBezTo>
                <a:cubicBezTo>
                  <a:pt x="1286084" y="2564636"/>
                  <a:pt x="1234759" y="2546851"/>
                  <a:pt x="1186452" y="2532623"/>
                </a:cubicBezTo>
                <a:cubicBezTo>
                  <a:pt x="1123051" y="2514837"/>
                  <a:pt x="1065688" y="2546851"/>
                  <a:pt x="1005304" y="2553965"/>
                </a:cubicBezTo>
                <a:cubicBezTo>
                  <a:pt x="950960" y="2561080"/>
                  <a:pt x="981150" y="2653563"/>
                  <a:pt x="947940" y="2692689"/>
                </a:cubicBezTo>
                <a:cubicBezTo>
                  <a:pt x="941903" y="2703362"/>
                  <a:pt x="935864" y="2703362"/>
                  <a:pt x="929826" y="2703362"/>
                </a:cubicBezTo>
                <a:cubicBezTo>
                  <a:pt x="911711" y="2980812"/>
                  <a:pt x="594701" y="2913227"/>
                  <a:pt x="594701" y="2923898"/>
                </a:cubicBezTo>
                <a:cubicBezTo>
                  <a:pt x="567529" y="2941684"/>
                  <a:pt x="534318" y="2899000"/>
                  <a:pt x="501108" y="2941684"/>
                </a:cubicBezTo>
                <a:cubicBezTo>
                  <a:pt x="643007" y="3137322"/>
                  <a:pt x="860386" y="3183563"/>
                  <a:pt x="1053610" y="3329402"/>
                </a:cubicBezTo>
                <a:cubicBezTo>
                  <a:pt x="893597" y="3379202"/>
                  <a:pt x="800002" y="3208463"/>
                  <a:pt x="682256" y="3229805"/>
                </a:cubicBezTo>
                <a:cubicBezTo>
                  <a:pt x="624893" y="3283162"/>
                  <a:pt x="796984" y="3368530"/>
                  <a:pt x="630932" y="3393429"/>
                </a:cubicBezTo>
                <a:cubicBezTo>
                  <a:pt x="703390" y="3439672"/>
                  <a:pt x="754716" y="3485914"/>
                  <a:pt x="806041" y="3539269"/>
                </a:cubicBezTo>
                <a:cubicBezTo>
                  <a:pt x="893597" y="3635309"/>
                  <a:pt x="911711" y="3699337"/>
                  <a:pt x="869444" y="3827390"/>
                </a:cubicBezTo>
                <a:cubicBezTo>
                  <a:pt x="842270" y="3912759"/>
                  <a:pt x="803022" y="3991015"/>
                  <a:pt x="839252" y="4090612"/>
                </a:cubicBezTo>
                <a:cubicBezTo>
                  <a:pt x="863405" y="4158196"/>
                  <a:pt x="854347" y="4204438"/>
                  <a:pt x="763774" y="4172424"/>
                </a:cubicBezTo>
                <a:cubicBezTo>
                  <a:pt x="667160" y="4140411"/>
                  <a:pt x="630932" y="4200882"/>
                  <a:pt x="655085" y="4321821"/>
                </a:cubicBezTo>
                <a:cubicBezTo>
                  <a:pt x="670179" y="4400076"/>
                  <a:pt x="655085" y="4424975"/>
                  <a:pt x="588662" y="4414305"/>
                </a:cubicBezTo>
                <a:cubicBezTo>
                  <a:pt x="516204" y="4403633"/>
                  <a:pt x="446764" y="4353835"/>
                  <a:pt x="356189" y="4378734"/>
                </a:cubicBezTo>
                <a:cubicBezTo>
                  <a:pt x="428648" y="4521016"/>
                  <a:pt x="582626" y="4478331"/>
                  <a:pt x="667160" y="4613499"/>
                </a:cubicBezTo>
                <a:cubicBezTo>
                  <a:pt x="567529" y="4613499"/>
                  <a:pt x="489031" y="4613499"/>
                  <a:pt x="416573" y="4585042"/>
                </a:cubicBezTo>
                <a:cubicBezTo>
                  <a:pt x="386381" y="4574373"/>
                  <a:pt x="353170" y="4560144"/>
                  <a:pt x="335056" y="4602828"/>
                </a:cubicBezTo>
                <a:cubicBezTo>
                  <a:pt x="313920" y="4652628"/>
                  <a:pt x="356189" y="4670412"/>
                  <a:pt x="380342" y="4677526"/>
                </a:cubicBezTo>
                <a:cubicBezTo>
                  <a:pt x="449784" y="4702425"/>
                  <a:pt x="504126" y="4759339"/>
                  <a:pt x="564510" y="4805580"/>
                </a:cubicBezTo>
                <a:cubicBezTo>
                  <a:pt x="694332" y="4905177"/>
                  <a:pt x="836233" y="4990547"/>
                  <a:pt x="944922" y="5154171"/>
                </a:cubicBezTo>
                <a:cubicBezTo>
                  <a:pt x="809060" y="5111487"/>
                  <a:pt x="706410" y="5011889"/>
                  <a:pt x="576586" y="4994104"/>
                </a:cubicBezTo>
                <a:cubicBezTo>
                  <a:pt x="688296" y="5143500"/>
                  <a:pt x="830194" y="5243097"/>
                  <a:pt x="963036" y="5353367"/>
                </a:cubicBezTo>
                <a:cubicBezTo>
                  <a:pt x="1002286" y="5385379"/>
                  <a:pt x="1041534" y="5406721"/>
                  <a:pt x="1047572" y="5474306"/>
                </a:cubicBezTo>
                <a:cubicBezTo>
                  <a:pt x="1065688" y="5605917"/>
                  <a:pt x="1113992" y="5712629"/>
                  <a:pt x="1222682" y="5769542"/>
                </a:cubicBezTo>
                <a:cubicBezTo>
                  <a:pt x="1222682" y="5769542"/>
                  <a:pt x="1216644" y="5790884"/>
                  <a:pt x="1213626" y="5801555"/>
                </a:cubicBezTo>
                <a:cubicBezTo>
                  <a:pt x="1147203" y="5805112"/>
                  <a:pt x="1095878" y="5726858"/>
                  <a:pt x="1014361" y="5755314"/>
                </a:cubicBezTo>
                <a:cubicBezTo>
                  <a:pt x="1095878" y="5862025"/>
                  <a:pt x="1162298" y="5954508"/>
                  <a:pt x="1274008" y="6004307"/>
                </a:cubicBezTo>
                <a:cubicBezTo>
                  <a:pt x="1364582" y="6043434"/>
                  <a:pt x="1476290" y="6068335"/>
                  <a:pt x="1542711" y="6196388"/>
                </a:cubicBezTo>
                <a:cubicBezTo>
                  <a:pt x="1467232" y="6221287"/>
                  <a:pt x="1409868" y="6189274"/>
                  <a:pt x="1352504" y="6167932"/>
                </a:cubicBezTo>
                <a:cubicBezTo>
                  <a:pt x="1264950" y="6132361"/>
                  <a:pt x="1177395" y="6093234"/>
                  <a:pt x="1089840" y="6057663"/>
                </a:cubicBezTo>
                <a:cubicBezTo>
                  <a:pt x="1056628" y="6043434"/>
                  <a:pt x="1020400" y="6036320"/>
                  <a:pt x="999266" y="6100347"/>
                </a:cubicBezTo>
                <a:cubicBezTo>
                  <a:pt x="1110974" y="6114575"/>
                  <a:pt x="1177395" y="6199945"/>
                  <a:pt x="1246836" y="6281757"/>
                </a:cubicBezTo>
                <a:cubicBezTo>
                  <a:pt x="1286084" y="6327999"/>
                  <a:pt x="1319295" y="6388469"/>
                  <a:pt x="1388735" y="6367127"/>
                </a:cubicBezTo>
                <a:cubicBezTo>
                  <a:pt x="1424964" y="6356456"/>
                  <a:pt x="1449118" y="6388469"/>
                  <a:pt x="1446099" y="6431153"/>
                </a:cubicBezTo>
                <a:cubicBezTo>
                  <a:pt x="1431002" y="6580550"/>
                  <a:pt x="1518558" y="6630349"/>
                  <a:pt x="1609132" y="6658805"/>
                </a:cubicBezTo>
                <a:cubicBezTo>
                  <a:pt x="1741974" y="6701489"/>
                  <a:pt x="1859720" y="6786859"/>
                  <a:pt x="198350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9371D94D-E9EB-37E4-7BB8-4A0CBD249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6956" y="4165921"/>
            <a:ext cx="2580576" cy="258057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019FE87-8B72-0242-034E-DB40BE13AC12}"/>
              </a:ext>
            </a:extLst>
          </p:cNvPr>
          <p:cNvSpPr txBox="1"/>
          <p:nvPr/>
        </p:nvSpPr>
        <p:spPr>
          <a:xfrm>
            <a:off x="1983504" y="238970"/>
            <a:ext cx="9892521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800" dirty="0">
                <a:latin typeface="Calibri Light"/>
                <a:cs typeface="Calibri"/>
              </a:rPr>
              <a:t>Timetable</a:t>
            </a:r>
            <a:endParaRPr lang="en-US" sz="4800" dirty="0">
              <a:latin typeface="Calibri Light"/>
              <a:cs typeface="Calibri Light"/>
            </a:endParaRPr>
          </a:p>
        </p:txBody>
      </p:sp>
      <p:pic>
        <p:nvPicPr>
          <p:cNvPr id="2" name="Picture 2" descr="Timeline&#10;&#10;Description automatically generated">
            <a:extLst>
              <a:ext uri="{FF2B5EF4-FFF2-40B4-BE49-F238E27FC236}">
                <a16:creationId xmlns:a16="http://schemas.microsoft.com/office/drawing/2014/main" id="{C31A47E2-9C29-FB9B-27B0-09BB5C0117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5523" y="1405833"/>
            <a:ext cx="7892846" cy="4421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059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0">
            <a:extLst>
              <a:ext uri="{FF2B5EF4-FFF2-40B4-BE49-F238E27FC236}">
                <a16:creationId xmlns:a16="http://schemas.microsoft.com/office/drawing/2014/main" id="{5F879AC3-D4CE-493C-ADC7-06205677F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Freeform: Shape 12">
            <a:extLst>
              <a:ext uri="{FF2B5EF4-FFF2-40B4-BE49-F238E27FC236}">
                <a16:creationId xmlns:a16="http://schemas.microsoft.com/office/drawing/2014/main" id="{736F0DFD-0954-464F-BF12-DD2E6F6E03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983504" cy="6858000"/>
          </a:xfrm>
          <a:custGeom>
            <a:avLst/>
            <a:gdLst>
              <a:gd name="connsiteX0" fmla="*/ 0 w 1983504"/>
              <a:gd name="connsiteY0" fmla="*/ 0 h 6858000"/>
              <a:gd name="connsiteX1" fmla="*/ 1376658 w 1983504"/>
              <a:gd name="connsiteY1" fmla="*/ 0 h 6858000"/>
              <a:gd name="connsiteX2" fmla="*/ 1690650 w 1983504"/>
              <a:gd name="connsiteY2" fmla="*/ 110269 h 6858000"/>
              <a:gd name="connsiteX3" fmla="*/ 1645361 w 1983504"/>
              <a:gd name="connsiteY3" fmla="*/ 135168 h 6858000"/>
              <a:gd name="connsiteX4" fmla="*/ 1373640 w 1983504"/>
              <a:gd name="connsiteY4" fmla="*/ 71141 h 6858000"/>
              <a:gd name="connsiteX5" fmla="*/ 1319295 w 1983504"/>
              <a:gd name="connsiteY5" fmla="*/ 88927 h 6858000"/>
              <a:gd name="connsiteX6" fmla="*/ 1346468 w 1983504"/>
              <a:gd name="connsiteY6" fmla="*/ 163625 h 6858000"/>
              <a:gd name="connsiteX7" fmla="*/ 1464213 w 1983504"/>
              <a:gd name="connsiteY7" fmla="*/ 192082 h 6858000"/>
              <a:gd name="connsiteX8" fmla="*/ 1648381 w 1983504"/>
              <a:gd name="connsiteY8" fmla="*/ 373491 h 6858000"/>
              <a:gd name="connsiteX9" fmla="*/ 1370620 w 1983504"/>
              <a:gd name="connsiteY9" fmla="*/ 352148 h 6858000"/>
              <a:gd name="connsiteX10" fmla="*/ 1322314 w 1983504"/>
              <a:gd name="connsiteY10" fmla="*/ 394834 h 6858000"/>
              <a:gd name="connsiteX11" fmla="*/ 1304199 w 1983504"/>
              <a:gd name="connsiteY11" fmla="*/ 451747 h 6858000"/>
              <a:gd name="connsiteX12" fmla="*/ 1222682 w 1983504"/>
              <a:gd name="connsiteY12" fmla="*/ 359262 h 6858000"/>
              <a:gd name="connsiteX13" fmla="*/ 1153242 w 1983504"/>
              <a:gd name="connsiteY13" fmla="*/ 334364 h 6858000"/>
              <a:gd name="connsiteX14" fmla="*/ 1132108 w 1983504"/>
              <a:gd name="connsiteY14" fmla="*/ 416176 h 6858000"/>
              <a:gd name="connsiteX15" fmla="*/ 1195509 w 1983504"/>
              <a:gd name="connsiteY15" fmla="*/ 505101 h 6858000"/>
              <a:gd name="connsiteX16" fmla="*/ 1364582 w 1983504"/>
              <a:gd name="connsiteY16" fmla="*/ 558458 h 6858000"/>
              <a:gd name="connsiteX17" fmla="*/ 1183434 w 1983504"/>
              <a:gd name="connsiteY17" fmla="*/ 558458 h 6858000"/>
              <a:gd name="connsiteX18" fmla="*/ 975114 w 1983504"/>
              <a:gd name="connsiteY18" fmla="*/ 522887 h 6858000"/>
              <a:gd name="connsiteX19" fmla="*/ 754716 w 1983504"/>
              <a:gd name="connsiteY19" fmla="*/ 533558 h 6858000"/>
              <a:gd name="connsiteX20" fmla="*/ 546395 w 1983504"/>
              <a:gd name="connsiteY20" fmla="*/ 462417 h 6858000"/>
              <a:gd name="connsiteX21" fmla="*/ 335056 w 1983504"/>
              <a:gd name="connsiteY21" fmla="*/ 465975 h 6858000"/>
              <a:gd name="connsiteX22" fmla="*/ 1270988 w 1983504"/>
              <a:gd name="connsiteY22" fmla="*/ 910606 h 6858000"/>
              <a:gd name="connsiteX23" fmla="*/ 1225701 w 1983504"/>
              <a:gd name="connsiteY23" fmla="*/ 921277 h 6858000"/>
              <a:gd name="connsiteX24" fmla="*/ 1165318 w 1983504"/>
              <a:gd name="connsiteY24" fmla="*/ 949734 h 6858000"/>
              <a:gd name="connsiteX25" fmla="*/ 1210606 w 1983504"/>
              <a:gd name="connsiteY25" fmla="*/ 1006647 h 6858000"/>
              <a:gd name="connsiteX26" fmla="*/ 1455156 w 1983504"/>
              <a:gd name="connsiteY26" fmla="*/ 1113358 h 6858000"/>
              <a:gd name="connsiteX27" fmla="*/ 1515538 w 1983504"/>
              <a:gd name="connsiteY27" fmla="*/ 1220069 h 6858000"/>
              <a:gd name="connsiteX28" fmla="*/ 1440060 w 1983504"/>
              <a:gd name="connsiteY28" fmla="*/ 1209399 h 6858000"/>
              <a:gd name="connsiteX29" fmla="*/ 1373640 w 1983504"/>
              <a:gd name="connsiteY29" fmla="*/ 1230741 h 6858000"/>
              <a:gd name="connsiteX30" fmla="*/ 1400810 w 1983504"/>
              <a:gd name="connsiteY30" fmla="*/ 1365909 h 6858000"/>
              <a:gd name="connsiteX31" fmla="*/ 1748012 w 1983504"/>
              <a:gd name="connsiteY31" fmla="*/ 1540204 h 6858000"/>
              <a:gd name="connsiteX32" fmla="*/ 1778203 w 1983504"/>
              <a:gd name="connsiteY32" fmla="*/ 1597117 h 6858000"/>
              <a:gd name="connsiteX33" fmla="*/ 1735936 w 1983504"/>
              <a:gd name="connsiteY33" fmla="*/ 1636245 h 6858000"/>
              <a:gd name="connsiteX34" fmla="*/ 1624228 w 1983504"/>
              <a:gd name="connsiteY34" fmla="*/ 1657587 h 6858000"/>
              <a:gd name="connsiteX35" fmla="*/ 1781223 w 1983504"/>
              <a:gd name="connsiteY35" fmla="*/ 1849668 h 6858000"/>
              <a:gd name="connsiteX36" fmla="*/ 1838587 w 1983504"/>
              <a:gd name="connsiteY36" fmla="*/ 1903025 h 6858000"/>
              <a:gd name="connsiteX37" fmla="*/ 1938218 w 1983504"/>
              <a:gd name="connsiteY37" fmla="*/ 1984836 h 6858000"/>
              <a:gd name="connsiteX38" fmla="*/ 1938218 w 1983504"/>
              <a:gd name="connsiteY38" fmla="*/ 2013292 h 6858000"/>
              <a:gd name="connsiteX39" fmla="*/ 1805376 w 1983504"/>
              <a:gd name="connsiteY39" fmla="*/ 2102219 h 6858000"/>
              <a:gd name="connsiteX40" fmla="*/ 1563844 w 1983504"/>
              <a:gd name="connsiteY40" fmla="*/ 2077320 h 6858000"/>
              <a:gd name="connsiteX41" fmla="*/ 1920104 w 1983504"/>
              <a:gd name="connsiteY41" fmla="*/ 2208931 h 6858000"/>
              <a:gd name="connsiteX42" fmla="*/ 766792 w 1983504"/>
              <a:gd name="connsiteY42" fmla="*/ 1892353 h 6858000"/>
              <a:gd name="connsiteX43" fmla="*/ 839252 w 1983504"/>
              <a:gd name="connsiteY43" fmla="*/ 1974165 h 6858000"/>
              <a:gd name="connsiteX44" fmla="*/ 1243816 w 1983504"/>
              <a:gd name="connsiteY44" fmla="*/ 2191146 h 6858000"/>
              <a:gd name="connsiteX45" fmla="*/ 1358543 w 1983504"/>
              <a:gd name="connsiteY45" fmla="*/ 2326314 h 6858000"/>
              <a:gd name="connsiteX46" fmla="*/ 1479310 w 1983504"/>
              <a:gd name="connsiteY46" fmla="*/ 2401012 h 6858000"/>
              <a:gd name="connsiteX47" fmla="*/ 1648381 w 1983504"/>
              <a:gd name="connsiteY47" fmla="*/ 2401012 h 6858000"/>
              <a:gd name="connsiteX48" fmla="*/ 1769146 w 1983504"/>
              <a:gd name="connsiteY48" fmla="*/ 2518395 h 6858000"/>
              <a:gd name="connsiteX49" fmla="*/ 1645361 w 1983504"/>
              <a:gd name="connsiteY49" fmla="*/ 2543294 h 6858000"/>
              <a:gd name="connsiteX50" fmla="*/ 1500444 w 1983504"/>
              <a:gd name="connsiteY50" fmla="*/ 2525509 h 6858000"/>
              <a:gd name="connsiteX51" fmla="*/ 1337410 w 1983504"/>
              <a:gd name="connsiteY51" fmla="*/ 2564636 h 6858000"/>
              <a:gd name="connsiteX52" fmla="*/ 1186452 w 1983504"/>
              <a:gd name="connsiteY52" fmla="*/ 2532623 h 6858000"/>
              <a:gd name="connsiteX53" fmla="*/ 1005304 w 1983504"/>
              <a:gd name="connsiteY53" fmla="*/ 2553965 h 6858000"/>
              <a:gd name="connsiteX54" fmla="*/ 947940 w 1983504"/>
              <a:gd name="connsiteY54" fmla="*/ 2692689 h 6858000"/>
              <a:gd name="connsiteX55" fmla="*/ 929826 w 1983504"/>
              <a:gd name="connsiteY55" fmla="*/ 2703362 h 6858000"/>
              <a:gd name="connsiteX56" fmla="*/ 594701 w 1983504"/>
              <a:gd name="connsiteY56" fmla="*/ 2923898 h 6858000"/>
              <a:gd name="connsiteX57" fmla="*/ 501108 w 1983504"/>
              <a:gd name="connsiteY57" fmla="*/ 2941684 h 6858000"/>
              <a:gd name="connsiteX58" fmla="*/ 1053610 w 1983504"/>
              <a:gd name="connsiteY58" fmla="*/ 3329402 h 6858000"/>
              <a:gd name="connsiteX59" fmla="*/ 682256 w 1983504"/>
              <a:gd name="connsiteY59" fmla="*/ 3229805 h 6858000"/>
              <a:gd name="connsiteX60" fmla="*/ 630932 w 1983504"/>
              <a:gd name="connsiteY60" fmla="*/ 3393429 h 6858000"/>
              <a:gd name="connsiteX61" fmla="*/ 806041 w 1983504"/>
              <a:gd name="connsiteY61" fmla="*/ 3539269 h 6858000"/>
              <a:gd name="connsiteX62" fmla="*/ 869444 w 1983504"/>
              <a:gd name="connsiteY62" fmla="*/ 3827390 h 6858000"/>
              <a:gd name="connsiteX63" fmla="*/ 839252 w 1983504"/>
              <a:gd name="connsiteY63" fmla="*/ 4090612 h 6858000"/>
              <a:gd name="connsiteX64" fmla="*/ 763774 w 1983504"/>
              <a:gd name="connsiteY64" fmla="*/ 4172424 h 6858000"/>
              <a:gd name="connsiteX65" fmla="*/ 655085 w 1983504"/>
              <a:gd name="connsiteY65" fmla="*/ 4321821 h 6858000"/>
              <a:gd name="connsiteX66" fmla="*/ 588662 w 1983504"/>
              <a:gd name="connsiteY66" fmla="*/ 4414305 h 6858000"/>
              <a:gd name="connsiteX67" fmla="*/ 356189 w 1983504"/>
              <a:gd name="connsiteY67" fmla="*/ 4378734 h 6858000"/>
              <a:gd name="connsiteX68" fmla="*/ 667160 w 1983504"/>
              <a:gd name="connsiteY68" fmla="*/ 4613499 h 6858000"/>
              <a:gd name="connsiteX69" fmla="*/ 416573 w 1983504"/>
              <a:gd name="connsiteY69" fmla="*/ 4585042 h 6858000"/>
              <a:gd name="connsiteX70" fmla="*/ 335056 w 1983504"/>
              <a:gd name="connsiteY70" fmla="*/ 4602828 h 6858000"/>
              <a:gd name="connsiteX71" fmla="*/ 380342 w 1983504"/>
              <a:gd name="connsiteY71" fmla="*/ 4677526 h 6858000"/>
              <a:gd name="connsiteX72" fmla="*/ 564510 w 1983504"/>
              <a:gd name="connsiteY72" fmla="*/ 4805580 h 6858000"/>
              <a:gd name="connsiteX73" fmla="*/ 944922 w 1983504"/>
              <a:gd name="connsiteY73" fmla="*/ 5154171 h 6858000"/>
              <a:gd name="connsiteX74" fmla="*/ 576586 w 1983504"/>
              <a:gd name="connsiteY74" fmla="*/ 4994104 h 6858000"/>
              <a:gd name="connsiteX75" fmla="*/ 963036 w 1983504"/>
              <a:gd name="connsiteY75" fmla="*/ 5353367 h 6858000"/>
              <a:gd name="connsiteX76" fmla="*/ 1047572 w 1983504"/>
              <a:gd name="connsiteY76" fmla="*/ 5474306 h 6858000"/>
              <a:gd name="connsiteX77" fmla="*/ 1222682 w 1983504"/>
              <a:gd name="connsiteY77" fmla="*/ 5769542 h 6858000"/>
              <a:gd name="connsiteX78" fmla="*/ 1213626 w 1983504"/>
              <a:gd name="connsiteY78" fmla="*/ 5801555 h 6858000"/>
              <a:gd name="connsiteX79" fmla="*/ 1014361 w 1983504"/>
              <a:gd name="connsiteY79" fmla="*/ 5755314 h 6858000"/>
              <a:gd name="connsiteX80" fmla="*/ 1274008 w 1983504"/>
              <a:gd name="connsiteY80" fmla="*/ 6004307 h 6858000"/>
              <a:gd name="connsiteX81" fmla="*/ 1542711 w 1983504"/>
              <a:gd name="connsiteY81" fmla="*/ 6196388 h 6858000"/>
              <a:gd name="connsiteX82" fmla="*/ 1352504 w 1983504"/>
              <a:gd name="connsiteY82" fmla="*/ 6167932 h 6858000"/>
              <a:gd name="connsiteX83" fmla="*/ 1089840 w 1983504"/>
              <a:gd name="connsiteY83" fmla="*/ 6057663 h 6858000"/>
              <a:gd name="connsiteX84" fmla="*/ 999266 w 1983504"/>
              <a:gd name="connsiteY84" fmla="*/ 6100347 h 6858000"/>
              <a:gd name="connsiteX85" fmla="*/ 1246836 w 1983504"/>
              <a:gd name="connsiteY85" fmla="*/ 6281757 h 6858000"/>
              <a:gd name="connsiteX86" fmla="*/ 1388735 w 1983504"/>
              <a:gd name="connsiteY86" fmla="*/ 6367127 h 6858000"/>
              <a:gd name="connsiteX87" fmla="*/ 1446099 w 1983504"/>
              <a:gd name="connsiteY87" fmla="*/ 6431153 h 6858000"/>
              <a:gd name="connsiteX88" fmla="*/ 1609132 w 1983504"/>
              <a:gd name="connsiteY88" fmla="*/ 6658805 h 6858000"/>
              <a:gd name="connsiteX89" fmla="*/ 1983504 w 1983504"/>
              <a:gd name="connsiteY89" fmla="*/ 6858000 h 6858000"/>
              <a:gd name="connsiteX90" fmla="*/ 0 w 1983504"/>
              <a:gd name="connsiteY9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1983504" h="6858000">
                <a:moveTo>
                  <a:pt x="0" y="0"/>
                </a:moveTo>
                <a:lnTo>
                  <a:pt x="1376658" y="0"/>
                </a:lnTo>
                <a:cubicBezTo>
                  <a:pt x="1482328" y="35571"/>
                  <a:pt x="1584980" y="78255"/>
                  <a:pt x="1690650" y="110269"/>
                </a:cubicBezTo>
                <a:cubicBezTo>
                  <a:pt x="1675553" y="145839"/>
                  <a:pt x="1660458" y="138725"/>
                  <a:pt x="1645361" y="135168"/>
                </a:cubicBezTo>
                <a:cubicBezTo>
                  <a:pt x="1554788" y="120941"/>
                  <a:pt x="1461194" y="110269"/>
                  <a:pt x="1373640" y="71141"/>
                </a:cubicBezTo>
                <a:cubicBezTo>
                  <a:pt x="1352504" y="64027"/>
                  <a:pt x="1328352" y="64027"/>
                  <a:pt x="1319295" y="88927"/>
                </a:cubicBezTo>
                <a:cubicBezTo>
                  <a:pt x="1304199" y="124497"/>
                  <a:pt x="1325332" y="145839"/>
                  <a:pt x="1346468" y="163625"/>
                </a:cubicBezTo>
                <a:cubicBezTo>
                  <a:pt x="1382696" y="195638"/>
                  <a:pt x="1424964" y="188525"/>
                  <a:pt x="1464213" y="192082"/>
                </a:cubicBezTo>
                <a:cubicBezTo>
                  <a:pt x="1572902" y="209867"/>
                  <a:pt x="1624228" y="259665"/>
                  <a:pt x="1648381" y="373491"/>
                </a:cubicBezTo>
                <a:cubicBezTo>
                  <a:pt x="1554788" y="327250"/>
                  <a:pt x="1461194" y="384162"/>
                  <a:pt x="1370620" y="352148"/>
                </a:cubicBezTo>
                <a:cubicBezTo>
                  <a:pt x="1346468" y="345034"/>
                  <a:pt x="1310237" y="355706"/>
                  <a:pt x="1322314" y="394834"/>
                </a:cubicBezTo>
                <a:cubicBezTo>
                  <a:pt x="1334390" y="430405"/>
                  <a:pt x="1373640" y="458860"/>
                  <a:pt x="1304199" y="451747"/>
                </a:cubicBezTo>
                <a:cubicBezTo>
                  <a:pt x="1252873" y="448189"/>
                  <a:pt x="1237778" y="405504"/>
                  <a:pt x="1222682" y="359262"/>
                </a:cubicBezTo>
                <a:cubicBezTo>
                  <a:pt x="1210606" y="334364"/>
                  <a:pt x="1177395" y="320135"/>
                  <a:pt x="1153242" y="334364"/>
                </a:cubicBezTo>
                <a:cubicBezTo>
                  <a:pt x="1123051" y="348592"/>
                  <a:pt x="1132108" y="387720"/>
                  <a:pt x="1132108" y="416176"/>
                </a:cubicBezTo>
                <a:cubicBezTo>
                  <a:pt x="1129088" y="469532"/>
                  <a:pt x="1153242" y="494431"/>
                  <a:pt x="1195509" y="505101"/>
                </a:cubicBezTo>
                <a:cubicBezTo>
                  <a:pt x="1246836" y="519330"/>
                  <a:pt x="1298160" y="537116"/>
                  <a:pt x="1364582" y="558458"/>
                </a:cubicBezTo>
                <a:cubicBezTo>
                  <a:pt x="1292122" y="594028"/>
                  <a:pt x="1237778" y="586915"/>
                  <a:pt x="1183434" y="558458"/>
                </a:cubicBezTo>
                <a:cubicBezTo>
                  <a:pt x="1117012" y="526444"/>
                  <a:pt x="1029458" y="483759"/>
                  <a:pt x="975114" y="522887"/>
                </a:cubicBezTo>
                <a:cubicBezTo>
                  <a:pt x="893597" y="579800"/>
                  <a:pt x="827176" y="544229"/>
                  <a:pt x="754716" y="533558"/>
                </a:cubicBezTo>
                <a:cubicBezTo>
                  <a:pt x="603758" y="512216"/>
                  <a:pt x="697352" y="480203"/>
                  <a:pt x="546395" y="462417"/>
                </a:cubicBezTo>
                <a:cubicBezTo>
                  <a:pt x="486012" y="455303"/>
                  <a:pt x="422610" y="426847"/>
                  <a:pt x="335056" y="465975"/>
                </a:cubicBezTo>
                <a:cubicBezTo>
                  <a:pt x="730563" y="672284"/>
                  <a:pt x="917750" y="658055"/>
                  <a:pt x="1270988" y="910606"/>
                </a:cubicBezTo>
                <a:cubicBezTo>
                  <a:pt x="1255893" y="935506"/>
                  <a:pt x="1240798" y="924835"/>
                  <a:pt x="1225701" y="921277"/>
                </a:cubicBezTo>
                <a:cubicBezTo>
                  <a:pt x="1201548" y="917720"/>
                  <a:pt x="1171356" y="903491"/>
                  <a:pt x="1165318" y="949734"/>
                </a:cubicBezTo>
                <a:cubicBezTo>
                  <a:pt x="1162298" y="985305"/>
                  <a:pt x="1180415" y="1003089"/>
                  <a:pt x="1210606" y="1006647"/>
                </a:cubicBezTo>
                <a:cubicBezTo>
                  <a:pt x="1298160" y="1020875"/>
                  <a:pt x="1376658" y="1070674"/>
                  <a:pt x="1455156" y="1113358"/>
                </a:cubicBezTo>
                <a:cubicBezTo>
                  <a:pt x="1491385" y="1131144"/>
                  <a:pt x="1530634" y="1156043"/>
                  <a:pt x="1515538" y="1220069"/>
                </a:cubicBezTo>
                <a:cubicBezTo>
                  <a:pt x="1485348" y="1237855"/>
                  <a:pt x="1464213" y="1212955"/>
                  <a:pt x="1440060" y="1209399"/>
                </a:cubicBezTo>
                <a:cubicBezTo>
                  <a:pt x="1415907" y="1205842"/>
                  <a:pt x="1358543" y="1220069"/>
                  <a:pt x="1373640" y="1230741"/>
                </a:cubicBezTo>
                <a:cubicBezTo>
                  <a:pt x="1443080" y="1269868"/>
                  <a:pt x="1316276" y="1365909"/>
                  <a:pt x="1400810" y="1365909"/>
                </a:cubicBezTo>
                <a:cubicBezTo>
                  <a:pt x="1539691" y="1365909"/>
                  <a:pt x="1615170" y="1536647"/>
                  <a:pt x="1748012" y="1540204"/>
                </a:cubicBezTo>
                <a:cubicBezTo>
                  <a:pt x="1769146" y="1540204"/>
                  <a:pt x="1778203" y="1572219"/>
                  <a:pt x="1778203" y="1597117"/>
                </a:cubicBezTo>
                <a:cubicBezTo>
                  <a:pt x="1778203" y="1629132"/>
                  <a:pt x="1757070" y="1632688"/>
                  <a:pt x="1735936" y="1636245"/>
                </a:cubicBezTo>
                <a:cubicBezTo>
                  <a:pt x="1702725" y="1639802"/>
                  <a:pt x="1666496" y="1597117"/>
                  <a:pt x="1624228" y="1657587"/>
                </a:cubicBezTo>
                <a:cubicBezTo>
                  <a:pt x="1702725" y="1693158"/>
                  <a:pt x="1784242" y="1728729"/>
                  <a:pt x="1781223" y="1849668"/>
                </a:cubicBezTo>
                <a:cubicBezTo>
                  <a:pt x="1781223" y="1881683"/>
                  <a:pt x="1814434" y="1895910"/>
                  <a:pt x="1838587" y="1903025"/>
                </a:cubicBezTo>
                <a:cubicBezTo>
                  <a:pt x="1880854" y="1917252"/>
                  <a:pt x="1914065" y="1938595"/>
                  <a:pt x="1938218" y="1984836"/>
                </a:cubicBezTo>
                <a:cubicBezTo>
                  <a:pt x="1938218" y="1995507"/>
                  <a:pt x="1938218" y="2002622"/>
                  <a:pt x="1938218" y="2013292"/>
                </a:cubicBezTo>
                <a:cubicBezTo>
                  <a:pt x="1932180" y="2123562"/>
                  <a:pt x="1871798" y="2120004"/>
                  <a:pt x="1805376" y="2102219"/>
                </a:cubicBezTo>
                <a:cubicBezTo>
                  <a:pt x="1726878" y="2080877"/>
                  <a:pt x="1648381" y="2038192"/>
                  <a:pt x="1563844" y="2077320"/>
                </a:cubicBezTo>
                <a:cubicBezTo>
                  <a:pt x="1681592" y="2130676"/>
                  <a:pt x="1811414" y="2134233"/>
                  <a:pt x="1920104" y="2208931"/>
                </a:cubicBezTo>
                <a:cubicBezTo>
                  <a:pt x="1515538" y="2223159"/>
                  <a:pt x="1159280" y="1984836"/>
                  <a:pt x="766792" y="1892353"/>
                </a:cubicBezTo>
                <a:cubicBezTo>
                  <a:pt x="778869" y="1952823"/>
                  <a:pt x="812080" y="1967051"/>
                  <a:pt x="839252" y="1974165"/>
                </a:cubicBezTo>
                <a:cubicBezTo>
                  <a:pt x="984170" y="2020407"/>
                  <a:pt x="1110974" y="2112891"/>
                  <a:pt x="1243816" y="2191146"/>
                </a:cubicBezTo>
                <a:cubicBezTo>
                  <a:pt x="1298160" y="2223159"/>
                  <a:pt x="1337410" y="2258731"/>
                  <a:pt x="1358543" y="2326314"/>
                </a:cubicBezTo>
                <a:cubicBezTo>
                  <a:pt x="1376658" y="2390340"/>
                  <a:pt x="1412888" y="2418796"/>
                  <a:pt x="1479310" y="2401012"/>
                </a:cubicBezTo>
                <a:cubicBezTo>
                  <a:pt x="1533654" y="2386784"/>
                  <a:pt x="1591018" y="2393898"/>
                  <a:pt x="1648381" y="2401012"/>
                </a:cubicBezTo>
                <a:cubicBezTo>
                  <a:pt x="1711782" y="2408126"/>
                  <a:pt x="1784242" y="2479267"/>
                  <a:pt x="1769146" y="2518395"/>
                </a:cubicBezTo>
                <a:cubicBezTo>
                  <a:pt x="1738956" y="2582422"/>
                  <a:pt x="1687630" y="2550408"/>
                  <a:pt x="1645361" y="2543294"/>
                </a:cubicBezTo>
                <a:cubicBezTo>
                  <a:pt x="1594036" y="2536181"/>
                  <a:pt x="1500444" y="2518395"/>
                  <a:pt x="1500444" y="2525509"/>
                </a:cubicBezTo>
                <a:cubicBezTo>
                  <a:pt x="1467232" y="2685576"/>
                  <a:pt x="1391754" y="2564636"/>
                  <a:pt x="1337410" y="2564636"/>
                </a:cubicBezTo>
                <a:cubicBezTo>
                  <a:pt x="1286084" y="2564636"/>
                  <a:pt x="1234759" y="2546851"/>
                  <a:pt x="1186452" y="2532623"/>
                </a:cubicBezTo>
                <a:cubicBezTo>
                  <a:pt x="1123051" y="2514837"/>
                  <a:pt x="1065688" y="2546851"/>
                  <a:pt x="1005304" y="2553965"/>
                </a:cubicBezTo>
                <a:cubicBezTo>
                  <a:pt x="950960" y="2561080"/>
                  <a:pt x="981150" y="2653563"/>
                  <a:pt x="947940" y="2692689"/>
                </a:cubicBezTo>
                <a:cubicBezTo>
                  <a:pt x="941903" y="2703362"/>
                  <a:pt x="935864" y="2703362"/>
                  <a:pt x="929826" y="2703362"/>
                </a:cubicBezTo>
                <a:cubicBezTo>
                  <a:pt x="911711" y="2980812"/>
                  <a:pt x="594701" y="2913227"/>
                  <a:pt x="594701" y="2923898"/>
                </a:cubicBezTo>
                <a:cubicBezTo>
                  <a:pt x="567529" y="2941684"/>
                  <a:pt x="534318" y="2899000"/>
                  <a:pt x="501108" y="2941684"/>
                </a:cubicBezTo>
                <a:cubicBezTo>
                  <a:pt x="643007" y="3137322"/>
                  <a:pt x="860386" y="3183563"/>
                  <a:pt x="1053610" y="3329402"/>
                </a:cubicBezTo>
                <a:cubicBezTo>
                  <a:pt x="893597" y="3379202"/>
                  <a:pt x="800002" y="3208463"/>
                  <a:pt x="682256" y="3229805"/>
                </a:cubicBezTo>
                <a:cubicBezTo>
                  <a:pt x="624893" y="3283162"/>
                  <a:pt x="796984" y="3368530"/>
                  <a:pt x="630932" y="3393429"/>
                </a:cubicBezTo>
                <a:cubicBezTo>
                  <a:pt x="703390" y="3439672"/>
                  <a:pt x="754716" y="3485914"/>
                  <a:pt x="806041" y="3539269"/>
                </a:cubicBezTo>
                <a:cubicBezTo>
                  <a:pt x="893597" y="3635309"/>
                  <a:pt x="911711" y="3699337"/>
                  <a:pt x="869444" y="3827390"/>
                </a:cubicBezTo>
                <a:cubicBezTo>
                  <a:pt x="842270" y="3912759"/>
                  <a:pt x="803022" y="3991015"/>
                  <a:pt x="839252" y="4090612"/>
                </a:cubicBezTo>
                <a:cubicBezTo>
                  <a:pt x="863405" y="4158196"/>
                  <a:pt x="854347" y="4204438"/>
                  <a:pt x="763774" y="4172424"/>
                </a:cubicBezTo>
                <a:cubicBezTo>
                  <a:pt x="667160" y="4140411"/>
                  <a:pt x="630932" y="4200882"/>
                  <a:pt x="655085" y="4321821"/>
                </a:cubicBezTo>
                <a:cubicBezTo>
                  <a:pt x="670179" y="4400076"/>
                  <a:pt x="655085" y="4424975"/>
                  <a:pt x="588662" y="4414305"/>
                </a:cubicBezTo>
                <a:cubicBezTo>
                  <a:pt x="516204" y="4403633"/>
                  <a:pt x="446764" y="4353835"/>
                  <a:pt x="356189" y="4378734"/>
                </a:cubicBezTo>
                <a:cubicBezTo>
                  <a:pt x="428648" y="4521016"/>
                  <a:pt x="582626" y="4478331"/>
                  <a:pt x="667160" y="4613499"/>
                </a:cubicBezTo>
                <a:cubicBezTo>
                  <a:pt x="567529" y="4613499"/>
                  <a:pt x="489031" y="4613499"/>
                  <a:pt x="416573" y="4585042"/>
                </a:cubicBezTo>
                <a:cubicBezTo>
                  <a:pt x="386381" y="4574373"/>
                  <a:pt x="353170" y="4560144"/>
                  <a:pt x="335056" y="4602828"/>
                </a:cubicBezTo>
                <a:cubicBezTo>
                  <a:pt x="313920" y="4652628"/>
                  <a:pt x="356189" y="4670412"/>
                  <a:pt x="380342" y="4677526"/>
                </a:cubicBezTo>
                <a:cubicBezTo>
                  <a:pt x="449784" y="4702425"/>
                  <a:pt x="504126" y="4759339"/>
                  <a:pt x="564510" y="4805580"/>
                </a:cubicBezTo>
                <a:cubicBezTo>
                  <a:pt x="694332" y="4905177"/>
                  <a:pt x="836233" y="4990547"/>
                  <a:pt x="944922" y="5154171"/>
                </a:cubicBezTo>
                <a:cubicBezTo>
                  <a:pt x="809060" y="5111487"/>
                  <a:pt x="706410" y="5011889"/>
                  <a:pt x="576586" y="4994104"/>
                </a:cubicBezTo>
                <a:cubicBezTo>
                  <a:pt x="688296" y="5143500"/>
                  <a:pt x="830194" y="5243097"/>
                  <a:pt x="963036" y="5353367"/>
                </a:cubicBezTo>
                <a:cubicBezTo>
                  <a:pt x="1002286" y="5385379"/>
                  <a:pt x="1041534" y="5406721"/>
                  <a:pt x="1047572" y="5474306"/>
                </a:cubicBezTo>
                <a:cubicBezTo>
                  <a:pt x="1065688" y="5605917"/>
                  <a:pt x="1113992" y="5712629"/>
                  <a:pt x="1222682" y="5769542"/>
                </a:cubicBezTo>
                <a:cubicBezTo>
                  <a:pt x="1222682" y="5769542"/>
                  <a:pt x="1216644" y="5790884"/>
                  <a:pt x="1213626" y="5801555"/>
                </a:cubicBezTo>
                <a:cubicBezTo>
                  <a:pt x="1147203" y="5805112"/>
                  <a:pt x="1095878" y="5726858"/>
                  <a:pt x="1014361" y="5755314"/>
                </a:cubicBezTo>
                <a:cubicBezTo>
                  <a:pt x="1095878" y="5862025"/>
                  <a:pt x="1162298" y="5954508"/>
                  <a:pt x="1274008" y="6004307"/>
                </a:cubicBezTo>
                <a:cubicBezTo>
                  <a:pt x="1364582" y="6043434"/>
                  <a:pt x="1476290" y="6068335"/>
                  <a:pt x="1542711" y="6196388"/>
                </a:cubicBezTo>
                <a:cubicBezTo>
                  <a:pt x="1467232" y="6221287"/>
                  <a:pt x="1409868" y="6189274"/>
                  <a:pt x="1352504" y="6167932"/>
                </a:cubicBezTo>
                <a:cubicBezTo>
                  <a:pt x="1264950" y="6132361"/>
                  <a:pt x="1177395" y="6093234"/>
                  <a:pt x="1089840" y="6057663"/>
                </a:cubicBezTo>
                <a:cubicBezTo>
                  <a:pt x="1056628" y="6043434"/>
                  <a:pt x="1020400" y="6036320"/>
                  <a:pt x="999266" y="6100347"/>
                </a:cubicBezTo>
                <a:cubicBezTo>
                  <a:pt x="1110974" y="6114575"/>
                  <a:pt x="1177395" y="6199945"/>
                  <a:pt x="1246836" y="6281757"/>
                </a:cubicBezTo>
                <a:cubicBezTo>
                  <a:pt x="1286084" y="6327999"/>
                  <a:pt x="1319295" y="6388469"/>
                  <a:pt x="1388735" y="6367127"/>
                </a:cubicBezTo>
                <a:cubicBezTo>
                  <a:pt x="1424964" y="6356456"/>
                  <a:pt x="1449118" y="6388469"/>
                  <a:pt x="1446099" y="6431153"/>
                </a:cubicBezTo>
                <a:cubicBezTo>
                  <a:pt x="1431002" y="6580550"/>
                  <a:pt x="1518558" y="6630349"/>
                  <a:pt x="1609132" y="6658805"/>
                </a:cubicBezTo>
                <a:cubicBezTo>
                  <a:pt x="1741974" y="6701489"/>
                  <a:pt x="1859720" y="6786859"/>
                  <a:pt x="198350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9371D94D-E9EB-37E4-7BB8-4A0CBD249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6956" y="4165921"/>
            <a:ext cx="2580576" cy="258057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019FE87-8B72-0242-034E-DB40BE13AC12}"/>
              </a:ext>
            </a:extLst>
          </p:cNvPr>
          <p:cNvSpPr txBox="1"/>
          <p:nvPr/>
        </p:nvSpPr>
        <p:spPr>
          <a:xfrm>
            <a:off x="1983504" y="238970"/>
            <a:ext cx="9892521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800" dirty="0">
                <a:latin typeface="Calibri Light"/>
                <a:cs typeface="Calibri"/>
              </a:rPr>
              <a:t>Planner</a:t>
            </a:r>
            <a:endParaRPr lang="en-US" sz="4800" dirty="0">
              <a:latin typeface="Calibri Light"/>
              <a:cs typeface="Calibri Ligh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57984" y="2157984"/>
            <a:ext cx="7348165" cy="37548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*Purpose</a:t>
            </a:r>
          </a:p>
          <a:p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*Information included</a:t>
            </a:r>
          </a:p>
          <a:p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*How it’s used in school</a:t>
            </a:r>
          </a:p>
          <a:p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*Home School Agreement</a:t>
            </a:r>
          </a:p>
          <a:p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*School Challenge Award record</a:t>
            </a:r>
            <a:endParaRPr lang="en-GB" sz="44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5291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0">
            <a:extLst>
              <a:ext uri="{FF2B5EF4-FFF2-40B4-BE49-F238E27FC236}">
                <a16:creationId xmlns:a16="http://schemas.microsoft.com/office/drawing/2014/main" id="{5F879AC3-D4CE-493C-ADC7-06205677F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Freeform: Shape 12">
            <a:extLst>
              <a:ext uri="{FF2B5EF4-FFF2-40B4-BE49-F238E27FC236}">
                <a16:creationId xmlns:a16="http://schemas.microsoft.com/office/drawing/2014/main" id="{736F0DFD-0954-464F-BF12-DD2E6F6E03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983504" cy="6858000"/>
          </a:xfrm>
          <a:custGeom>
            <a:avLst/>
            <a:gdLst>
              <a:gd name="connsiteX0" fmla="*/ 0 w 1983504"/>
              <a:gd name="connsiteY0" fmla="*/ 0 h 6858000"/>
              <a:gd name="connsiteX1" fmla="*/ 1376658 w 1983504"/>
              <a:gd name="connsiteY1" fmla="*/ 0 h 6858000"/>
              <a:gd name="connsiteX2" fmla="*/ 1690650 w 1983504"/>
              <a:gd name="connsiteY2" fmla="*/ 110269 h 6858000"/>
              <a:gd name="connsiteX3" fmla="*/ 1645361 w 1983504"/>
              <a:gd name="connsiteY3" fmla="*/ 135168 h 6858000"/>
              <a:gd name="connsiteX4" fmla="*/ 1373640 w 1983504"/>
              <a:gd name="connsiteY4" fmla="*/ 71141 h 6858000"/>
              <a:gd name="connsiteX5" fmla="*/ 1319295 w 1983504"/>
              <a:gd name="connsiteY5" fmla="*/ 88927 h 6858000"/>
              <a:gd name="connsiteX6" fmla="*/ 1346468 w 1983504"/>
              <a:gd name="connsiteY6" fmla="*/ 163625 h 6858000"/>
              <a:gd name="connsiteX7" fmla="*/ 1464213 w 1983504"/>
              <a:gd name="connsiteY7" fmla="*/ 192082 h 6858000"/>
              <a:gd name="connsiteX8" fmla="*/ 1648381 w 1983504"/>
              <a:gd name="connsiteY8" fmla="*/ 373491 h 6858000"/>
              <a:gd name="connsiteX9" fmla="*/ 1370620 w 1983504"/>
              <a:gd name="connsiteY9" fmla="*/ 352148 h 6858000"/>
              <a:gd name="connsiteX10" fmla="*/ 1322314 w 1983504"/>
              <a:gd name="connsiteY10" fmla="*/ 394834 h 6858000"/>
              <a:gd name="connsiteX11" fmla="*/ 1304199 w 1983504"/>
              <a:gd name="connsiteY11" fmla="*/ 451747 h 6858000"/>
              <a:gd name="connsiteX12" fmla="*/ 1222682 w 1983504"/>
              <a:gd name="connsiteY12" fmla="*/ 359262 h 6858000"/>
              <a:gd name="connsiteX13" fmla="*/ 1153242 w 1983504"/>
              <a:gd name="connsiteY13" fmla="*/ 334364 h 6858000"/>
              <a:gd name="connsiteX14" fmla="*/ 1132108 w 1983504"/>
              <a:gd name="connsiteY14" fmla="*/ 416176 h 6858000"/>
              <a:gd name="connsiteX15" fmla="*/ 1195509 w 1983504"/>
              <a:gd name="connsiteY15" fmla="*/ 505101 h 6858000"/>
              <a:gd name="connsiteX16" fmla="*/ 1364582 w 1983504"/>
              <a:gd name="connsiteY16" fmla="*/ 558458 h 6858000"/>
              <a:gd name="connsiteX17" fmla="*/ 1183434 w 1983504"/>
              <a:gd name="connsiteY17" fmla="*/ 558458 h 6858000"/>
              <a:gd name="connsiteX18" fmla="*/ 975114 w 1983504"/>
              <a:gd name="connsiteY18" fmla="*/ 522887 h 6858000"/>
              <a:gd name="connsiteX19" fmla="*/ 754716 w 1983504"/>
              <a:gd name="connsiteY19" fmla="*/ 533558 h 6858000"/>
              <a:gd name="connsiteX20" fmla="*/ 546395 w 1983504"/>
              <a:gd name="connsiteY20" fmla="*/ 462417 h 6858000"/>
              <a:gd name="connsiteX21" fmla="*/ 335056 w 1983504"/>
              <a:gd name="connsiteY21" fmla="*/ 465975 h 6858000"/>
              <a:gd name="connsiteX22" fmla="*/ 1270988 w 1983504"/>
              <a:gd name="connsiteY22" fmla="*/ 910606 h 6858000"/>
              <a:gd name="connsiteX23" fmla="*/ 1225701 w 1983504"/>
              <a:gd name="connsiteY23" fmla="*/ 921277 h 6858000"/>
              <a:gd name="connsiteX24" fmla="*/ 1165318 w 1983504"/>
              <a:gd name="connsiteY24" fmla="*/ 949734 h 6858000"/>
              <a:gd name="connsiteX25" fmla="*/ 1210606 w 1983504"/>
              <a:gd name="connsiteY25" fmla="*/ 1006647 h 6858000"/>
              <a:gd name="connsiteX26" fmla="*/ 1455156 w 1983504"/>
              <a:gd name="connsiteY26" fmla="*/ 1113358 h 6858000"/>
              <a:gd name="connsiteX27" fmla="*/ 1515538 w 1983504"/>
              <a:gd name="connsiteY27" fmla="*/ 1220069 h 6858000"/>
              <a:gd name="connsiteX28" fmla="*/ 1440060 w 1983504"/>
              <a:gd name="connsiteY28" fmla="*/ 1209399 h 6858000"/>
              <a:gd name="connsiteX29" fmla="*/ 1373640 w 1983504"/>
              <a:gd name="connsiteY29" fmla="*/ 1230741 h 6858000"/>
              <a:gd name="connsiteX30" fmla="*/ 1400810 w 1983504"/>
              <a:gd name="connsiteY30" fmla="*/ 1365909 h 6858000"/>
              <a:gd name="connsiteX31" fmla="*/ 1748012 w 1983504"/>
              <a:gd name="connsiteY31" fmla="*/ 1540204 h 6858000"/>
              <a:gd name="connsiteX32" fmla="*/ 1778203 w 1983504"/>
              <a:gd name="connsiteY32" fmla="*/ 1597117 h 6858000"/>
              <a:gd name="connsiteX33" fmla="*/ 1735936 w 1983504"/>
              <a:gd name="connsiteY33" fmla="*/ 1636245 h 6858000"/>
              <a:gd name="connsiteX34" fmla="*/ 1624228 w 1983504"/>
              <a:gd name="connsiteY34" fmla="*/ 1657587 h 6858000"/>
              <a:gd name="connsiteX35" fmla="*/ 1781223 w 1983504"/>
              <a:gd name="connsiteY35" fmla="*/ 1849668 h 6858000"/>
              <a:gd name="connsiteX36" fmla="*/ 1838587 w 1983504"/>
              <a:gd name="connsiteY36" fmla="*/ 1903025 h 6858000"/>
              <a:gd name="connsiteX37" fmla="*/ 1938218 w 1983504"/>
              <a:gd name="connsiteY37" fmla="*/ 1984836 h 6858000"/>
              <a:gd name="connsiteX38" fmla="*/ 1938218 w 1983504"/>
              <a:gd name="connsiteY38" fmla="*/ 2013292 h 6858000"/>
              <a:gd name="connsiteX39" fmla="*/ 1805376 w 1983504"/>
              <a:gd name="connsiteY39" fmla="*/ 2102219 h 6858000"/>
              <a:gd name="connsiteX40" fmla="*/ 1563844 w 1983504"/>
              <a:gd name="connsiteY40" fmla="*/ 2077320 h 6858000"/>
              <a:gd name="connsiteX41" fmla="*/ 1920104 w 1983504"/>
              <a:gd name="connsiteY41" fmla="*/ 2208931 h 6858000"/>
              <a:gd name="connsiteX42" fmla="*/ 766792 w 1983504"/>
              <a:gd name="connsiteY42" fmla="*/ 1892353 h 6858000"/>
              <a:gd name="connsiteX43" fmla="*/ 839252 w 1983504"/>
              <a:gd name="connsiteY43" fmla="*/ 1974165 h 6858000"/>
              <a:gd name="connsiteX44" fmla="*/ 1243816 w 1983504"/>
              <a:gd name="connsiteY44" fmla="*/ 2191146 h 6858000"/>
              <a:gd name="connsiteX45" fmla="*/ 1358543 w 1983504"/>
              <a:gd name="connsiteY45" fmla="*/ 2326314 h 6858000"/>
              <a:gd name="connsiteX46" fmla="*/ 1479310 w 1983504"/>
              <a:gd name="connsiteY46" fmla="*/ 2401012 h 6858000"/>
              <a:gd name="connsiteX47" fmla="*/ 1648381 w 1983504"/>
              <a:gd name="connsiteY47" fmla="*/ 2401012 h 6858000"/>
              <a:gd name="connsiteX48" fmla="*/ 1769146 w 1983504"/>
              <a:gd name="connsiteY48" fmla="*/ 2518395 h 6858000"/>
              <a:gd name="connsiteX49" fmla="*/ 1645361 w 1983504"/>
              <a:gd name="connsiteY49" fmla="*/ 2543294 h 6858000"/>
              <a:gd name="connsiteX50" fmla="*/ 1500444 w 1983504"/>
              <a:gd name="connsiteY50" fmla="*/ 2525509 h 6858000"/>
              <a:gd name="connsiteX51" fmla="*/ 1337410 w 1983504"/>
              <a:gd name="connsiteY51" fmla="*/ 2564636 h 6858000"/>
              <a:gd name="connsiteX52" fmla="*/ 1186452 w 1983504"/>
              <a:gd name="connsiteY52" fmla="*/ 2532623 h 6858000"/>
              <a:gd name="connsiteX53" fmla="*/ 1005304 w 1983504"/>
              <a:gd name="connsiteY53" fmla="*/ 2553965 h 6858000"/>
              <a:gd name="connsiteX54" fmla="*/ 947940 w 1983504"/>
              <a:gd name="connsiteY54" fmla="*/ 2692689 h 6858000"/>
              <a:gd name="connsiteX55" fmla="*/ 929826 w 1983504"/>
              <a:gd name="connsiteY55" fmla="*/ 2703362 h 6858000"/>
              <a:gd name="connsiteX56" fmla="*/ 594701 w 1983504"/>
              <a:gd name="connsiteY56" fmla="*/ 2923898 h 6858000"/>
              <a:gd name="connsiteX57" fmla="*/ 501108 w 1983504"/>
              <a:gd name="connsiteY57" fmla="*/ 2941684 h 6858000"/>
              <a:gd name="connsiteX58" fmla="*/ 1053610 w 1983504"/>
              <a:gd name="connsiteY58" fmla="*/ 3329402 h 6858000"/>
              <a:gd name="connsiteX59" fmla="*/ 682256 w 1983504"/>
              <a:gd name="connsiteY59" fmla="*/ 3229805 h 6858000"/>
              <a:gd name="connsiteX60" fmla="*/ 630932 w 1983504"/>
              <a:gd name="connsiteY60" fmla="*/ 3393429 h 6858000"/>
              <a:gd name="connsiteX61" fmla="*/ 806041 w 1983504"/>
              <a:gd name="connsiteY61" fmla="*/ 3539269 h 6858000"/>
              <a:gd name="connsiteX62" fmla="*/ 869444 w 1983504"/>
              <a:gd name="connsiteY62" fmla="*/ 3827390 h 6858000"/>
              <a:gd name="connsiteX63" fmla="*/ 839252 w 1983504"/>
              <a:gd name="connsiteY63" fmla="*/ 4090612 h 6858000"/>
              <a:gd name="connsiteX64" fmla="*/ 763774 w 1983504"/>
              <a:gd name="connsiteY64" fmla="*/ 4172424 h 6858000"/>
              <a:gd name="connsiteX65" fmla="*/ 655085 w 1983504"/>
              <a:gd name="connsiteY65" fmla="*/ 4321821 h 6858000"/>
              <a:gd name="connsiteX66" fmla="*/ 588662 w 1983504"/>
              <a:gd name="connsiteY66" fmla="*/ 4414305 h 6858000"/>
              <a:gd name="connsiteX67" fmla="*/ 356189 w 1983504"/>
              <a:gd name="connsiteY67" fmla="*/ 4378734 h 6858000"/>
              <a:gd name="connsiteX68" fmla="*/ 667160 w 1983504"/>
              <a:gd name="connsiteY68" fmla="*/ 4613499 h 6858000"/>
              <a:gd name="connsiteX69" fmla="*/ 416573 w 1983504"/>
              <a:gd name="connsiteY69" fmla="*/ 4585042 h 6858000"/>
              <a:gd name="connsiteX70" fmla="*/ 335056 w 1983504"/>
              <a:gd name="connsiteY70" fmla="*/ 4602828 h 6858000"/>
              <a:gd name="connsiteX71" fmla="*/ 380342 w 1983504"/>
              <a:gd name="connsiteY71" fmla="*/ 4677526 h 6858000"/>
              <a:gd name="connsiteX72" fmla="*/ 564510 w 1983504"/>
              <a:gd name="connsiteY72" fmla="*/ 4805580 h 6858000"/>
              <a:gd name="connsiteX73" fmla="*/ 944922 w 1983504"/>
              <a:gd name="connsiteY73" fmla="*/ 5154171 h 6858000"/>
              <a:gd name="connsiteX74" fmla="*/ 576586 w 1983504"/>
              <a:gd name="connsiteY74" fmla="*/ 4994104 h 6858000"/>
              <a:gd name="connsiteX75" fmla="*/ 963036 w 1983504"/>
              <a:gd name="connsiteY75" fmla="*/ 5353367 h 6858000"/>
              <a:gd name="connsiteX76" fmla="*/ 1047572 w 1983504"/>
              <a:gd name="connsiteY76" fmla="*/ 5474306 h 6858000"/>
              <a:gd name="connsiteX77" fmla="*/ 1222682 w 1983504"/>
              <a:gd name="connsiteY77" fmla="*/ 5769542 h 6858000"/>
              <a:gd name="connsiteX78" fmla="*/ 1213626 w 1983504"/>
              <a:gd name="connsiteY78" fmla="*/ 5801555 h 6858000"/>
              <a:gd name="connsiteX79" fmla="*/ 1014361 w 1983504"/>
              <a:gd name="connsiteY79" fmla="*/ 5755314 h 6858000"/>
              <a:gd name="connsiteX80" fmla="*/ 1274008 w 1983504"/>
              <a:gd name="connsiteY80" fmla="*/ 6004307 h 6858000"/>
              <a:gd name="connsiteX81" fmla="*/ 1542711 w 1983504"/>
              <a:gd name="connsiteY81" fmla="*/ 6196388 h 6858000"/>
              <a:gd name="connsiteX82" fmla="*/ 1352504 w 1983504"/>
              <a:gd name="connsiteY82" fmla="*/ 6167932 h 6858000"/>
              <a:gd name="connsiteX83" fmla="*/ 1089840 w 1983504"/>
              <a:gd name="connsiteY83" fmla="*/ 6057663 h 6858000"/>
              <a:gd name="connsiteX84" fmla="*/ 999266 w 1983504"/>
              <a:gd name="connsiteY84" fmla="*/ 6100347 h 6858000"/>
              <a:gd name="connsiteX85" fmla="*/ 1246836 w 1983504"/>
              <a:gd name="connsiteY85" fmla="*/ 6281757 h 6858000"/>
              <a:gd name="connsiteX86" fmla="*/ 1388735 w 1983504"/>
              <a:gd name="connsiteY86" fmla="*/ 6367127 h 6858000"/>
              <a:gd name="connsiteX87" fmla="*/ 1446099 w 1983504"/>
              <a:gd name="connsiteY87" fmla="*/ 6431153 h 6858000"/>
              <a:gd name="connsiteX88" fmla="*/ 1609132 w 1983504"/>
              <a:gd name="connsiteY88" fmla="*/ 6658805 h 6858000"/>
              <a:gd name="connsiteX89" fmla="*/ 1983504 w 1983504"/>
              <a:gd name="connsiteY89" fmla="*/ 6858000 h 6858000"/>
              <a:gd name="connsiteX90" fmla="*/ 0 w 1983504"/>
              <a:gd name="connsiteY9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1983504" h="6858000">
                <a:moveTo>
                  <a:pt x="0" y="0"/>
                </a:moveTo>
                <a:lnTo>
                  <a:pt x="1376658" y="0"/>
                </a:lnTo>
                <a:cubicBezTo>
                  <a:pt x="1482328" y="35571"/>
                  <a:pt x="1584980" y="78255"/>
                  <a:pt x="1690650" y="110269"/>
                </a:cubicBezTo>
                <a:cubicBezTo>
                  <a:pt x="1675553" y="145839"/>
                  <a:pt x="1660458" y="138725"/>
                  <a:pt x="1645361" y="135168"/>
                </a:cubicBezTo>
                <a:cubicBezTo>
                  <a:pt x="1554788" y="120941"/>
                  <a:pt x="1461194" y="110269"/>
                  <a:pt x="1373640" y="71141"/>
                </a:cubicBezTo>
                <a:cubicBezTo>
                  <a:pt x="1352504" y="64027"/>
                  <a:pt x="1328352" y="64027"/>
                  <a:pt x="1319295" y="88927"/>
                </a:cubicBezTo>
                <a:cubicBezTo>
                  <a:pt x="1304199" y="124497"/>
                  <a:pt x="1325332" y="145839"/>
                  <a:pt x="1346468" y="163625"/>
                </a:cubicBezTo>
                <a:cubicBezTo>
                  <a:pt x="1382696" y="195638"/>
                  <a:pt x="1424964" y="188525"/>
                  <a:pt x="1464213" y="192082"/>
                </a:cubicBezTo>
                <a:cubicBezTo>
                  <a:pt x="1572902" y="209867"/>
                  <a:pt x="1624228" y="259665"/>
                  <a:pt x="1648381" y="373491"/>
                </a:cubicBezTo>
                <a:cubicBezTo>
                  <a:pt x="1554788" y="327250"/>
                  <a:pt x="1461194" y="384162"/>
                  <a:pt x="1370620" y="352148"/>
                </a:cubicBezTo>
                <a:cubicBezTo>
                  <a:pt x="1346468" y="345034"/>
                  <a:pt x="1310237" y="355706"/>
                  <a:pt x="1322314" y="394834"/>
                </a:cubicBezTo>
                <a:cubicBezTo>
                  <a:pt x="1334390" y="430405"/>
                  <a:pt x="1373640" y="458860"/>
                  <a:pt x="1304199" y="451747"/>
                </a:cubicBezTo>
                <a:cubicBezTo>
                  <a:pt x="1252873" y="448189"/>
                  <a:pt x="1237778" y="405504"/>
                  <a:pt x="1222682" y="359262"/>
                </a:cubicBezTo>
                <a:cubicBezTo>
                  <a:pt x="1210606" y="334364"/>
                  <a:pt x="1177395" y="320135"/>
                  <a:pt x="1153242" y="334364"/>
                </a:cubicBezTo>
                <a:cubicBezTo>
                  <a:pt x="1123051" y="348592"/>
                  <a:pt x="1132108" y="387720"/>
                  <a:pt x="1132108" y="416176"/>
                </a:cubicBezTo>
                <a:cubicBezTo>
                  <a:pt x="1129088" y="469532"/>
                  <a:pt x="1153242" y="494431"/>
                  <a:pt x="1195509" y="505101"/>
                </a:cubicBezTo>
                <a:cubicBezTo>
                  <a:pt x="1246836" y="519330"/>
                  <a:pt x="1298160" y="537116"/>
                  <a:pt x="1364582" y="558458"/>
                </a:cubicBezTo>
                <a:cubicBezTo>
                  <a:pt x="1292122" y="594028"/>
                  <a:pt x="1237778" y="586915"/>
                  <a:pt x="1183434" y="558458"/>
                </a:cubicBezTo>
                <a:cubicBezTo>
                  <a:pt x="1117012" y="526444"/>
                  <a:pt x="1029458" y="483759"/>
                  <a:pt x="975114" y="522887"/>
                </a:cubicBezTo>
                <a:cubicBezTo>
                  <a:pt x="893597" y="579800"/>
                  <a:pt x="827176" y="544229"/>
                  <a:pt x="754716" y="533558"/>
                </a:cubicBezTo>
                <a:cubicBezTo>
                  <a:pt x="603758" y="512216"/>
                  <a:pt x="697352" y="480203"/>
                  <a:pt x="546395" y="462417"/>
                </a:cubicBezTo>
                <a:cubicBezTo>
                  <a:pt x="486012" y="455303"/>
                  <a:pt x="422610" y="426847"/>
                  <a:pt x="335056" y="465975"/>
                </a:cubicBezTo>
                <a:cubicBezTo>
                  <a:pt x="730563" y="672284"/>
                  <a:pt x="917750" y="658055"/>
                  <a:pt x="1270988" y="910606"/>
                </a:cubicBezTo>
                <a:cubicBezTo>
                  <a:pt x="1255893" y="935506"/>
                  <a:pt x="1240798" y="924835"/>
                  <a:pt x="1225701" y="921277"/>
                </a:cubicBezTo>
                <a:cubicBezTo>
                  <a:pt x="1201548" y="917720"/>
                  <a:pt x="1171356" y="903491"/>
                  <a:pt x="1165318" y="949734"/>
                </a:cubicBezTo>
                <a:cubicBezTo>
                  <a:pt x="1162298" y="985305"/>
                  <a:pt x="1180415" y="1003089"/>
                  <a:pt x="1210606" y="1006647"/>
                </a:cubicBezTo>
                <a:cubicBezTo>
                  <a:pt x="1298160" y="1020875"/>
                  <a:pt x="1376658" y="1070674"/>
                  <a:pt x="1455156" y="1113358"/>
                </a:cubicBezTo>
                <a:cubicBezTo>
                  <a:pt x="1491385" y="1131144"/>
                  <a:pt x="1530634" y="1156043"/>
                  <a:pt x="1515538" y="1220069"/>
                </a:cubicBezTo>
                <a:cubicBezTo>
                  <a:pt x="1485348" y="1237855"/>
                  <a:pt x="1464213" y="1212955"/>
                  <a:pt x="1440060" y="1209399"/>
                </a:cubicBezTo>
                <a:cubicBezTo>
                  <a:pt x="1415907" y="1205842"/>
                  <a:pt x="1358543" y="1220069"/>
                  <a:pt x="1373640" y="1230741"/>
                </a:cubicBezTo>
                <a:cubicBezTo>
                  <a:pt x="1443080" y="1269868"/>
                  <a:pt x="1316276" y="1365909"/>
                  <a:pt x="1400810" y="1365909"/>
                </a:cubicBezTo>
                <a:cubicBezTo>
                  <a:pt x="1539691" y="1365909"/>
                  <a:pt x="1615170" y="1536647"/>
                  <a:pt x="1748012" y="1540204"/>
                </a:cubicBezTo>
                <a:cubicBezTo>
                  <a:pt x="1769146" y="1540204"/>
                  <a:pt x="1778203" y="1572219"/>
                  <a:pt x="1778203" y="1597117"/>
                </a:cubicBezTo>
                <a:cubicBezTo>
                  <a:pt x="1778203" y="1629132"/>
                  <a:pt x="1757070" y="1632688"/>
                  <a:pt x="1735936" y="1636245"/>
                </a:cubicBezTo>
                <a:cubicBezTo>
                  <a:pt x="1702725" y="1639802"/>
                  <a:pt x="1666496" y="1597117"/>
                  <a:pt x="1624228" y="1657587"/>
                </a:cubicBezTo>
                <a:cubicBezTo>
                  <a:pt x="1702725" y="1693158"/>
                  <a:pt x="1784242" y="1728729"/>
                  <a:pt x="1781223" y="1849668"/>
                </a:cubicBezTo>
                <a:cubicBezTo>
                  <a:pt x="1781223" y="1881683"/>
                  <a:pt x="1814434" y="1895910"/>
                  <a:pt x="1838587" y="1903025"/>
                </a:cubicBezTo>
                <a:cubicBezTo>
                  <a:pt x="1880854" y="1917252"/>
                  <a:pt x="1914065" y="1938595"/>
                  <a:pt x="1938218" y="1984836"/>
                </a:cubicBezTo>
                <a:cubicBezTo>
                  <a:pt x="1938218" y="1995507"/>
                  <a:pt x="1938218" y="2002622"/>
                  <a:pt x="1938218" y="2013292"/>
                </a:cubicBezTo>
                <a:cubicBezTo>
                  <a:pt x="1932180" y="2123562"/>
                  <a:pt x="1871798" y="2120004"/>
                  <a:pt x="1805376" y="2102219"/>
                </a:cubicBezTo>
                <a:cubicBezTo>
                  <a:pt x="1726878" y="2080877"/>
                  <a:pt x="1648381" y="2038192"/>
                  <a:pt x="1563844" y="2077320"/>
                </a:cubicBezTo>
                <a:cubicBezTo>
                  <a:pt x="1681592" y="2130676"/>
                  <a:pt x="1811414" y="2134233"/>
                  <a:pt x="1920104" y="2208931"/>
                </a:cubicBezTo>
                <a:cubicBezTo>
                  <a:pt x="1515538" y="2223159"/>
                  <a:pt x="1159280" y="1984836"/>
                  <a:pt x="766792" y="1892353"/>
                </a:cubicBezTo>
                <a:cubicBezTo>
                  <a:pt x="778869" y="1952823"/>
                  <a:pt x="812080" y="1967051"/>
                  <a:pt x="839252" y="1974165"/>
                </a:cubicBezTo>
                <a:cubicBezTo>
                  <a:pt x="984170" y="2020407"/>
                  <a:pt x="1110974" y="2112891"/>
                  <a:pt x="1243816" y="2191146"/>
                </a:cubicBezTo>
                <a:cubicBezTo>
                  <a:pt x="1298160" y="2223159"/>
                  <a:pt x="1337410" y="2258731"/>
                  <a:pt x="1358543" y="2326314"/>
                </a:cubicBezTo>
                <a:cubicBezTo>
                  <a:pt x="1376658" y="2390340"/>
                  <a:pt x="1412888" y="2418796"/>
                  <a:pt x="1479310" y="2401012"/>
                </a:cubicBezTo>
                <a:cubicBezTo>
                  <a:pt x="1533654" y="2386784"/>
                  <a:pt x="1591018" y="2393898"/>
                  <a:pt x="1648381" y="2401012"/>
                </a:cubicBezTo>
                <a:cubicBezTo>
                  <a:pt x="1711782" y="2408126"/>
                  <a:pt x="1784242" y="2479267"/>
                  <a:pt x="1769146" y="2518395"/>
                </a:cubicBezTo>
                <a:cubicBezTo>
                  <a:pt x="1738956" y="2582422"/>
                  <a:pt x="1687630" y="2550408"/>
                  <a:pt x="1645361" y="2543294"/>
                </a:cubicBezTo>
                <a:cubicBezTo>
                  <a:pt x="1594036" y="2536181"/>
                  <a:pt x="1500444" y="2518395"/>
                  <a:pt x="1500444" y="2525509"/>
                </a:cubicBezTo>
                <a:cubicBezTo>
                  <a:pt x="1467232" y="2685576"/>
                  <a:pt x="1391754" y="2564636"/>
                  <a:pt x="1337410" y="2564636"/>
                </a:cubicBezTo>
                <a:cubicBezTo>
                  <a:pt x="1286084" y="2564636"/>
                  <a:pt x="1234759" y="2546851"/>
                  <a:pt x="1186452" y="2532623"/>
                </a:cubicBezTo>
                <a:cubicBezTo>
                  <a:pt x="1123051" y="2514837"/>
                  <a:pt x="1065688" y="2546851"/>
                  <a:pt x="1005304" y="2553965"/>
                </a:cubicBezTo>
                <a:cubicBezTo>
                  <a:pt x="950960" y="2561080"/>
                  <a:pt x="981150" y="2653563"/>
                  <a:pt x="947940" y="2692689"/>
                </a:cubicBezTo>
                <a:cubicBezTo>
                  <a:pt x="941903" y="2703362"/>
                  <a:pt x="935864" y="2703362"/>
                  <a:pt x="929826" y="2703362"/>
                </a:cubicBezTo>
                <a:cubicBezTo>
                  <a:pt x="911711" y="2980812"/>
                  <a:pt x="594701" y="2913227"/>
                  <a:pt x="594701" y="2923898"/>
                </a:cubicBezTo>
                <a:cubicBezTo>
                  <a:pt x="567529" y="2941684"/>
                  <a:pt x="534318" y="2899000"/>
                  <a:pt x="501108" y="2941684"/>
                </a:cubicBezTo>
                <a:cubicBezTo>
                  <a:pt x="643007" y="3137322"/>
                  <a:pt x="860386" y="3183563"/>
                  <a:pt x="1053610" y="3329402"/>
                </a:cubicBezTo>
                <a:cubicBezTo>
                  <a:pt x="893597" y="3379202"/>
                  <a:pt x="800002" y="3208463"/>
                  <a:pt x="682256" y="3229805"/>
                </a:cubicBezTo>
                <a:cubicBezTo>
                  <a:pt x="624893" y="3283162"/>
                  <a:pt x="796984" y="3368530"/>
                  <a:pt x="630932" y="3393429"/>
                </a:cubicBezTo>
                <a:cubicBezTo>
                  <a:pt x="703390" y="3439672"/>
                  <a:pt x="754716" y="3485914"/>
                  <a:pt x="806041" y="3539269"/>
                </a:cubicBezTo>
                <a:cubicBezTo>
                  <a:pt x="893597" y="3635309"/>
                  <a:pt x="911711" y="3699337"/>
                  <a:pt x="869444" y="3827390"/>
                </a:cubicBezTo>
                <a:cubicBezTo>
                  <a:pt x="842270" y="3912759"/>
                  <a:pt x="803022" y="3991015"/>
                  <a:pt x="839252" y="4090612"/>
                </a:cubicBezTo>
                <a:cubicBezTo>
                  <a:pt x="863405" y="4158196"/>
                  <a:pt x="854347" y="4204438"/>
                  <a:pt x="763774" y="4172424"/>
                </a:cubicBezTo>
                <a:cubicBezTo>
                  <a:pt x="667160" y="4140411"/>
                  <a:pt x="630932" y="4200882"/>
                  <a:pt x="655085" y="4321821"/>
                </a:cubicBezTo>
                <a:cubicBezTo>
                  <a:pt x="670179" y="4400076"/>
                  <a:pt x="655085" y="4424975"/>
                  <a:pt x="588662" y="4414305"/>
                </a:cubicBezTo>
                <a:cubicBezTo>
                  <a:pt x="516204" y="4403633"/>
                  <a:pt x="446764" y="4353835"/>
                  <a:pt x="356189" y="4378734"/>
                </a:cubicBezTo>
                <a:cubicBezTo>
                  <a:pt x="428648" y="4521016"/>
                  <a:pt x="582626" y="4478331"/>
                  <a:pt x="667160" y="4613499"/>
                </a:cubicBezTo>
                <a:cubicBezTo>
                  <a:pt x="567529" y="4613499"/>
                  <a:pt x="489031" y="4613499"/>
                  <a:pt x="416573" y="4585042"/>
                </a:cubicBezTo>
                <a:cubicBezTo>
                  <a:pt x="386381" y="4574373"/>
                  <a:pt x="353170" y="4560144"/>
                  <a:pt x="335056" y="4602828"/>
                </a:cubicBezTo>
                <a:cubicBezTo>
                  <a:pt x="313920" y="4652628"/>
                  <a:pt x="356189" y="4670412"/>
                  <a:pt x="380342" y="4677526"/>
                </a:cubicBezTo>
                <a:cubicBezTo>
                  <a:pt x="449784" y="4702425"/>
                  <a:pt x="504126" y="4759339"/>
                  <a:pt x="564510" y="4805580"/>
                </a:cubicBezTo>
                <a:cubicBezTo>
                  <a:pt x="694332" y="4905177"/>
                  <a:pt x="836233" y="4990547"/>
                  <a:pt x="944922" y="5154171"/>
                </a:cubicBezTo>
                <a:cubicBezTo>
                  <a:pt x="809060" y="5111487"/>
                  <a:pt x="706410" y="5011889"/>
                  <a:pt x="576586" y="4994104"/>
                </a:cubicBezTo>
                <a:cubicBezTo>
                  <a:pt x="688296" y="5143500"/>
                  <a:pt x="830194" y="5243097"/>
                  <a:pt x="963036" y="5353367"/>
                </a:cubicBezTo>
                <a:cubicBezTo>
                  <a:pt x="1002286" y="5385379"/>
                  <a:pt x="1041534" y="5406721"/>
                  <a:pt x="1047572" y="5474306"/>
                </a:cubicBezTo>
                <a:cubicBezTo>
                  <a:pt x="1065688" y="5605917"/>
                  <a:pt x="1113992" y="5712629"/>
                  <a:pt x="1222682" y="5769542"/>
                </a:cubicBezTo>
                <a:cubicBezTo>
                  <a:pt x="1222682" y="5769542"/>
                  <a:pt x="1216644" y="5790884"/>
                  <a:pt x="1213626" y="5801555"/>
                </a:cubicBezTo>
                <a:cubicBezTo>
                  <a:pt x="1147203" y="5805112"/>
                  <a:pt x="1095878" y="5726858"/>
                  <a:pt x="1014361" y="5755314"/>
                </a:cubicBezTo>
                <a:cubicBezTo>
                  <a:pt x="1095878" y="5862025"/>
                  <a:pt x="1162298" y="5954508"/>
                  <a:pt x="1274008" y="6004307"/>
                </a:cubicBezTo>
                <a:cubicBezTo>
                  <a:pt x="1364582" y="6043434"/>
                  <a:pt x="1476290" y="6068335"/>
                  <a:pt x="1542711" y="6196388"/>
                </a:cubicBezTo>
                <a:cubicBezTo>
                  <a:pt x="1467232" y="6221287"/>
                  <a:pt x="1409868" y="6189274"/>
                  <a:pt x="1352504" y="6167932"/>
                </a:cubicBezTo>
                <a:cubicBezTo>
                  <a:pt x="1264950" y="6132361"/>
                  <a:pt x="1177395" y="6093234"/>
                  <a:pt x="1089840" y="6057663"/>
                </a:cubicBezTo>
                <a:cubicBezTo>
                  <a:pt x="1056628" y="6043434"/>
                  <a:pt x="1020400" y="6036320"/>
                  <a:pt x="999266" y="6100347"/>
                </a:cubicBezTo>
                <a:cubicBezTo>
                  <a:pt x="1110974" y="6114575"/>
                  <a:pt x="1177395" y="6199945"/>
                  <a:pt x="1246836" y="6281757"/>
                </a:cubicBezTo>
                <a:cubicBezTo>
                  <a:pt x="1286084" y="6327999"/>
                  <a:pt x="1319295" y="6388469"/>
                  <a:pt x="1388735" y="6367127"/>
                </a:cubicBezTo>
                <a:cubicBezTo>
                  <a:pt x="1424964" y="6356456"/>
                  <a:pt x="1449118" y="6388469"/>
                  <a:pt x="1446099" y="6431153"/>
                </a:cubicBezTo>
                <a:cubicBezTo>
                  <a:pt x="1431002" y="6580550"/>
                  <a:pt x="1518558" y="6630349"/>
                  <a:pt x="1609132" y="6658805"/>
                </a:cubicBezTo>
                <a:cubicBezTo>
                  <a:pt x="1741974" y="6701489"/>
                  <a:pt x="1859720" y="6786859"/>
                  <a:pt x="198350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9371D94D-E9EB-37E4-7BB8-4A0CBD249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6956" y="4165921"/>
            <a:ext cx="2580576" cy="258057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019FE87-8B72-0242-034E-DB40BE13AC12}"/>
              </a:ext>
            </a:extLst>
          </p:cNvPr>
          <p:cNvSpPr txBox="1"/>
          <p:nvPr/>
        </p:nvSpPr>
        <p:spPr>
          <a:xfrm>
            <a:off x="1983504" y="238970"/>
            <a:ext cx="9892521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800" dirty="0">
                <a:latin typeface="Calibri Light"/>
                <a:cs typeface="Calibri"/>
              </a:rPr>
              <a:t>Daily routines</a:t>
            </a:r>
            <a:endParaRPr lang="en-US" sz="4800" dirty="0">
              <a:latin typeface="Calibri Light"/>
              <a:cs typeface="Calibri Ligh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57984" y="2157984"/>
            <a:ext cx="6626366" cy="37548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*Doors open 8:45am prompt</a:t>
            </a:r>
          </a:p>
          <a:p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*Mobile phones</a:t>
            </a:r>
          </a:p>
          <a:p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*Clubs and activities</a:t>
            </a:r>
          </a:p>
          <a:p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*</a:t>
            </a:r>
            <a:r>
              <a:rPr lang="en-US" sz="4400" b="1" dirty="0" err="1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Jewellery</a:t>
            </a:r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/make up/hair</a:t>
            </a:r>
          </a:p>
          <a:p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*Dismissal at </a:t>
            </a:r>
            <a:r>
              <a:rPr lang="en-US" sz="4400" b="1" dirty="0" err="1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hometime</a:t>
            </a:r>
            <a:endParaRPr lang="en-US" sz="4400" b="1" dirty="0">
              <a:solidFill>
                <a:schemeClr val="accent5">
                  <a:lumMod val="50000"/>
                </a:schemeClr>
              </a:solidFill>
              <a:latin typeface="Calibri Light"/>
              <a:cs typeface="Calibri Light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9813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0">
            <a:extLst>
              <a:ext uri="{FF2B5EF4-FFF2-40B4-BE49-F238E27FC236}">
                <a16:creationId xmlns:a16="http://schemas.microsoft.com/office/drawing/2014/main" id="{5F879AC3-D4CE-493C-ADC7-06205677F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Freeform: Shape 12">
            <a:extLst>
              <a:ext uri="{FF2B5EF4-FFF2-40B4-BE49-F238E27FC236}">
                <a16:creationId xmlns:a16="http://schemas.microsoft.com/office/drawing/2014/main" id="{736F0DFD-0954-464F-BF12-DD2E6F6E03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983504" cy="6858000"/>
          </a:xfrm>
          <a:custGeom>
            <a:avLst/>
            <a:gdLst>
              <a:gd name="connsiteX0" fmla="*/ 0 w 1983504"/>
              <a:gd name="connsiteY0" fmla="*/ 0 h 6858000"/>
              <a:gd name="connsiteX1" fmla="*/ 1376658 w 1983504"/>
              <a:gd name="connsiteY1" fmla="*/ 0 h 6858000"/>
              <a:gd name="connsiteX2" fmla="*/ 1690650 w 1983504"/>
              <a:gd name="connsiteY2" fmla="*/ 110269 h 6858000"/>
              <a:gd name="connsiteX3" fmla="*/ 1645361 w 1983504"/>
              <a:gd name="connsiteY3" fmla="*/ 135168 h 6858000"/>
              <a:gd name="connsiteX4" fmla="*/ 1373640 w 1983504"/>
              <a:gd name="connsiteY4" fmla="*/ 71141 h 6858000"/>
              <a:gd name="connsiteX5" fmla="*/ 1319295 w 1983504"/>
              <a:gd name="connsiteY5" fmla="*/ 88927 h 6858000"/>
              <a:gd name="connsiteX6" fmla="*/ 1346468 w 1983504"/>
              <a:gd name="connsiteY6" fmla="*/ 163625 h 6858000"/>
              <a:gd name="connsiteX7" fmla="*/ 1464213 w 1983504"/>
              <a:gd name="connsiteY7" fmla="*/ 192082 h 6858000"/>
              <a:gd name="connsiteX8" fmla="*/ 1648381 w 1983504"/>
              <a:gd name="connsiteY8" fmla="*/ 373491 h 6858000"/>
              <a:gd name="connsiteX9" fmla="*/ 1370620 w 1983504"/>
              <a:gd name="connsiteY9" fmla="*/ 352148 h 6858000"/>
              <a:gd name="connsiteX10" fmla="*/ 1322314 w 1983504"/>
              <a:gd name="connsiteY10" fmla="*/ 394834 h 6858000"/>
              <a:gd name="connsiteX11" fmla="*/ 1304199 w 1983504"/>
              <a:gd name="connsiteY11" fmla="*/ 451747 h 6858000"/>
              <a:gd name="connsiteX12" fmla="*/ 1222682 w 1983504"/>
              <a:gd name="connsiteY12" fmla="*/ 359262 h 6858000"/>
              <a:gd name="connsiteX13" fmla="*/ 1153242 w 1983504"/>
              <a:gd name="connsiteY13" fmla="*/ 334364 h 6858000"/>
              <a:gd name="connsiteX14" fmla="*/ 1132108 w 1983504"/>
              <a:gd name="connsiteY14" fmla="*/ 416176 h 6858000"/>
              <a:gd name="connsiteX15" fmla="*/ 1195509 w 1983504"/>
              <a:gd name="connsiteY15" fmla="*/ 505101 h 6858000"/>
              <a:gd name="connsiteX16" fmla="*/ 1364582 w 1983504"/>
              <a:gd name="connsiteY16" fmla="*/ 558458 h 6858000"/>
              <a:gd name="connsiteX17" fmla="*/ 1183434 w 1983504"/>
              <a:gd name="connsiteY17" fmla="*/ 558458 h 6858000"/>
              <a:gd name="connsiteX18" fmla="*/ 975114 w 1983504"/>
              <a:gd name="connsiteY18" fmla="*/ 522887 h 6858000"/>
              <a:gd name="connsiteX19" fmla="*/ 754716 w 1983504"/>
              <a:gd name="connsiteY19" fmla="*/ 533558 h 6858000"/>
              <a:gd name="connsiteX20" fmla="*/ 546395 w 1983504"/>
              <a:gd name="connsiteY20" fmla="*/ 462417 h 6858000"/>
              <a:gd name="connsiteX21" fmla="*/ 335056 w 1983504"/>
              <a:gd name="connsiteY21" fmla="*/ 465975 h 6858000"/>
              <a:gd name="connsiteX22" fmla="*/ 1270988 w 1983504"/>
              <a:gd name="connsiteY22" fmla="*/ 910606 h 6858000"/>
              <a:gd name="connsiteX23" fmla="*/ 1225701 w 1983504"/>
              <a:gd name="connsiteY23" fmla="*/ 921277 h 6858000"/>
              <a:gd name="connsiteX24" fmla="*/ 1165318 w 1983504"/>
              <a:gd name="connsiteY24" fmla="*/ 949734 h 6858000"/>
              <a:gd name="connsiteX25" fmla="*/ 1210606 w 1983504"/>
              <a:gd name="connsiteY25" fmla="*/ 1006647 h 6858000"/>
              <a:gd name="connsiteX26" fmla="*/ 1455156 w 1983504"/>
              <a:gd name="connsiteY26" fmla="*/ 1113358 h 6858000"/>
              <a:gd name="connsiteX27" fmla="*/ 1515538 w 1983504"/>
              <a:gd name="connsiteY27" fmla="*/ 1220069 h 6858000"/>
              <a:gd name="connsiteX28" fmla="*/ 1440060 w 1983504"/>
              <a:gd name="connsiteY28" fmla="*/ 1209399 h 6858000"/>
              <a:gd name="connsiteX29" fmla="*/ 1373640 w 1983504"/>
              <a:gd name="connsiteY29" fmla="*/ 1230741 h 6858000"/>
              <a:gd name="connsiteX30" fmla="*/ 1400810 w 1983504"/>
              <a:gd name="connsiteY30" fmla="*/ 1365909 h 6858000"/>
              <a:gd name="connsiteX31" fmla="*/ 1748012 w 1983504"/>
              <a:gd name="connsiteY31" fmla="*/ 1540204 h 6858000"/>
              <a:gd name="connsiteX32" fmla="*/ 1778203 w 1983504"/>
              <a:gd name="connsiteY32" fmla="*/ 1597117 h 6858000"/>
              <a:gd name="connsiteX33" fmla="*/ 1735936 w 1983504"/>
              <a:gd name="connsiteY33" fmla="*/ 1636245 h 6858000"/>
              <a:gd name="connsiteX34" fmla="*/ 1624228 w 1983504"/>
              <a:gd name="connsiteY34" fmla="*/ 1657587 h 6858000"/>
              <a:gd name="connsiteX35" fmla="*/ 1781223 w 1983504"/>
              <a:gd name="connsiteY35" fmla="*/ 1849668 h 6858000"/>
              <a:gd name="connsiteX36" fmla="*/ 1838587 w 1983504"/>
              <a:gd name="connsiteY36" fmla="*/ 1903025 h 6858000"/>
              <a:gd name="connsiteX37" fmla="*/ 1938218 w 1983504"/>
              <a:gd name="connsiteY37" fmla="*/ 1984836 h 6858000"/>
              <a:gd name="connsiteX38" fmla="*/ 1938218 w 1983504"/>
              <a:gd name="connsiteY38" fmla="*/ 2013292 h 6858000"/>
              <a:gd name="connsiteX39" fmla="*/ 1805376 w 1983504"/>
              <a:gd name="connsiteY39" fmla="*/ 2102219 h 6858000"/>
              <a:gd name="connsiteX40" fmla="*/ 1563844 w 1983504"/>
              <a:gd name="connsiteY40" fmla="*/ 2077320 h 6858000"/>
              <a:gd name="connsiteX41" fmla="*/ 1920104 w 1983504"/>
              <a:gd name="connsiteY41" fmla="*/ 2208931 h 6858000"/>
              <a:gd name="connsiteX42" fmla="*/ 766792 w 1983504"/>
              <a:gd name="connsiteY42" fmla="*/ 1892353 h 6858000"/>
              <a:gd name="connsiteX43" fmla="*/ 839252 w 1983504"/>
              <a:gd name="connsiteY43" fmla="*/ 1974165 h 6858000"/>
              <a:gd name="connsiteX44" fmla="*/ 1243816 w 1983504"/>
              <a:gd name="connsiteY44" fmla="*/ 2191146 h 6858000"/>
              <a:gd name="connsiteX45" fmla="*/ 1358543 w 1983504"/>
              <a:gd name="connsiteY45" fmla="*/ 2326314 h 6858000"/>
              <a:gd name="connsiteX46" fmla="*/ 1479310 w 1983504"/>
              <a:gd name="connsiteY46" fmla="*/ 2401012 h 6858000"/>
              <a:gd name="connsiteX47" fmla="*/ 1648381 w 1983504"/>
              <a:gd name="connsiteY47" fmla="*/ 2401012 h 6858000"/>
              <a:gd name="connsiteX48" fmla="*/ 1769146 w 1983504"/>
              <a:gd name="connsiteY48" fmla="*/ 2518395 h 6858000"/>
              <a:gd name="connsiteX49" fmla="*/ 1645361 w 1983504"/>
              <a:gd name="connsiteY49" fmla="*/ 2543294 h 6858000"/>
              <a:gd name="connsiteX50" fmla="*/ 1500444 w 1983504"/>
              <a:gd name="connsiteY50" fmla="*/ 2525509 h 6858000"/>
              <a:gd name="connsiteX51" fmla="*/ 1337410 w 1983504"/>
              <a:gd name="connsiteY51" fmla="*/ 2564636 h 6858000"/>
              <a:gd name="connsiteX52" fmla="*/ 1186452 w 1983504"/>
              <a:gd name="connsiteY52" fmla="*/ 2532623 h 6858000"/>
              <a:gd name="connsiteX53" fmla="*/ 1005304 w 1983504"/>
              <a:gd name="connsiteY53" fmla="*/ 2553965 h 6858000"/>
              <a:gd name="connsiteX54" fmla="*/ 947940 w 1983504"/>
              <a:gd name="connsiteY54" fmla="*/ 2692689 h 6858000"/>
              <a:gd name="connsiteX55" fmla="*/ 929826 w 1983504"/>
              <a:gd name="connsiteY55" fmla="*/ 2703362 h 6858000"/>
              <a:gd name="connsiteX56" fmla="*/ 594701 w 1983504"/>
              <a:gd name="connsiteY56" fmla="*/ 2923898 h 6858000"/>
              <a:gd name="connsiteX57" fmla="*/ 501108 w 1983504"/>
              <a:gd name="connsiteY57" fmla="*/ 2941684 h 6858000"/>
              <a:gd name="connsiteX58" fmla="*/ 1053610 w 1983504"/>
              <a:gd name="connsiteY58" fmla="*/ 3329402 h 6858000"/>
              <a:gd name="connsiteX59" fmla="*/ 682256 w 1983504"/>
              <a:gd name="connsiteY59" fmla="*/ 3229805 h 6858000"/>
              <a:gd name="connsiteX60" fmla="*/ 630932 w 1983504"/>
              <a:gd name="connsiteY60" fmla="*/ 3393429 h 6858000"/>
              <a:gd name="connsiteX61" fmla="*/ 806041 w 1983504"/>
              <a:gd name="connsiteY61" fmla="*/ 3539269 h 6858000"/>
              <a:gd name="connsiteX62" fmla="*/ 869444 w 1983504"/>
              <a:gd name="connsiteY62" fmla="*/ 3827390 h 6858000"/>
              <a:gd name="connsiteX63" fmla="*/ 839252 w 1983504"/>
              <a:gd name="connsiteY63" fmla="*/ 4090612 h 6858000"/>
              <a:gd name="connsiteX64" fmla="*/ 763774 w 1983504"/>
              <a:gd name="connsiteY64" fmla="*/ 4172424 h 6858000"/>
              <a:gd name="connsiteX65" fmla="*/ 655085 w 1983504"/>
              <a:gd name="connsiteY65" fmla="*/ 4321821 h 6858000"/>
              <a:gd name="connsiteX66" fmla="*/ 588662 w 1983504"/>
              <a:gd name="connsiteY66" fmla="*/ 4414305 h 6858000"/>
              <a:gd name="connsiteX67" fmla="*/ 356189 w 1983504"/>
              <a:gd name="connsiteY67" fmla="*/ 4378734 h 6858000"/>
              <a:gd name="connsiteX68" fmla="*/ 667160 w 1983504"/>
              <a:gd name="connsiteY68" fmla="*/ 4613499 h 6858000"/>
              <a:gd name="connsiteX69" fmla="*/ 416573 w 1983504"/>
              <a:gd name="connsiteY69" fmla="*/ 4585042 h 6858000"/>
              <a:gd name="connsiteX70" fmla="*/ 335056 w 1983504"/>
              <a:gd name="connsiteY70" fmla="*/ 4602828 h 6858000"/>
              <a:gd name="connsiteX71" fmla="*/ 380342 w 1983504"/>
              <a:gd name="connsiteY71" fmla="*/ 4677526 h 6858000"/>
              <a:gd name="connsiteX72" fmla="*/ 564510 w 1983504"/>
              <a:gd name="connsiteY72" fmla="*/ 4805580 h 6858000"/>
              <a:gd name="connsiteX73" fmla="*/ 944922 w 1983504"/>
              <a:gd name="connsiteY73" fmla="*/ 5154171 h 6858000"/>
              <a:gd name="connsiteX74" fmla="*/ 576586 w 1983504"/>
              <a:gd name="connsiteY74" fmla="*/ 4994104 h 6858000"/>
              <a:gd name="connsiteX75" fmla="*/ 963036 w 1983504"/>
              <a:gd name="connsiteY75" fmla="*/ 5353367 h 6858000"/>
              <a:gd name="connsiteX76" fmla="*/ 1047572 w 1983504"/>
              <a:gd name="connsiteY76" fmla="*/ 5474306 h 6858000"/>
              <a:gd name="connsiteX77" fmla="*/ 1222682 w 1983504"/>
              <a:gd name="connsiteY77" fmla="*/ 5769542 h 6858000"/>
              <a:gd name="connsiteX78" fmla="*/ 1213626 w 1983504"/>
              <a:gd name="connsiteY78" fmla="*/ 5801555 h 6858000"/>
              <a:gd name="connsiteX79" fmla="*/ 1014361 w 1983504"/>
              <a:gd name="connsiteY79" fmla="*/ 5755314 h 6858000"/>
              <a:gd name="connsiteX80" fmla="*/ 1274008 w 1983504"/>
              <a:gd name="connsiteY80" fmla="*/ 6004307 h 6858000"/>
              <a:gd name="connsiteX81" fmla="*/ 1542711 w 1983504"/>
              <a:gd name="connsiteY81" fmla="*/ 6196388 h 6858000"/>
              <a:gd name="connsiteX82" fmla="*/ 1352504 w 1983504"/>
              <a:gd name="connsiteY82" fmla="*/ 6167932 h 6858000"/>
              <a:gd name="connsiteX83" fmla="*/ 1089840 w 1983504"/>
              <a:gd name="connsiteY83" fmla="*/ 6057663 h 6858000"/>
              <a:gd name="connsiteX84" fmla="*/ 999266 w 1983504"/>
              <a:gd name="connsiteY84" fmla="*/ 6100347 h 6858000"/>
              <a:gd name="connsiteX85" fmla="*/ 1246836 w 1983504"/>
              <a:gd name="connsiteY85" fmla="*/ 6281757 h 6858000"/>
              <a:gd name="connsiteX86" fmla="*/ 1388735 w 1983504"/>
              <a:gd name="connsiteY86" fmla="*/ 6367127 h 6858000"/>
              <a:gd name="connsiteX87" fmla="*/ 1446099 w 1983504"/>
              <a:gd name="connsiteY87" fmla="*/ 6431153 h 6858000"/>
              <a:gd name="connsiteX88" fmla="*/ 1609132 w 1983504"/>
              <a:gd name="connsiteY88" fmla="*/ 6658805 h 6858000"/>
              <a:gd name="connsiteX89" fmla="*/ 1983504 w 1983504"/>
              <a:gd name="connsiteY89" fmla="*/ 6858000 h 6858000"/>
              <a:gd name="connsiteX90" fmla="*/ 0 w 1983504"/>
              <a:gd name="connsiteY9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1983504" h="6858000">
                <a:moveTo>
                  <a:pt x="0" y="0"/>
                </a:moveTo>
                <a:lnTo>
                  <a:pt x="1376658" y="0"/>
                </a:lnTo>
                <a:cubicBezTo>
                  <a:pt x="1482328" y="35571"/>
                  <a:pt x="1584980" y="78255"/>
                  <a:pt x="1690650" y="110269"/>
                </a:cubicBezTo>
                <a:cubicBezTo>
                  <a:pt x="1675553" y="145839"/>
                  <a:pt x="1660458" y="138725"/>
                  <a:pt x="1645361" y="135168"/>
                </a:cubicBezTo>
                <a:cubicBezTo>
                  <a:pt x="1554788" y="120941"/>
                  <a:pt x="1461194" y="110269"/>
                  <a:pt x="1373640" y="71141"/>
                </a:cubicBezTo>
                <a:cubicBezTo>
                  <a:pt x="1352504" y="64027"/>
                  <a:pt x="1328352" y="64027"/>
                  <a:pt x="1319295" y="88927"/>
                </a:cubicBezTo>
                <a:cubicBezTo>
                  <a:pt x="1304199" y="124497"/>
                  <a:pt x="1325332" y="145839"/>
                  <a:pt x="1346468" y="163625"/>
                </a:cubicBezTo>
                <a:cubicBezTo>
                  <a:pt x="1382696" y="195638"/>
                  <a:pt x="1424964" y="188525"/>
                  <a:pt x="1464213" y="192082"/>
                </a:cubicBezTo>
                <a:cubicBezTo>
                  <a:pt x="1572902" y="209867"/>
                  <a:pt x="1624228" y="259665"/>
                  <a:pt x="1648381" y="373491"/>
                </a:cubicBezTo>
                <a:cubicBezTo>
                  <a:pt x="1554788" y="327250"/>
                  <a:pt x="1461194" y="384162"/>
                  <a:pt x="1370620" y="352148"/>
                </a:cubicBezTo>
                <a:cubicBezTo>
                  <a:pt x="1346468" y="345034"/>
                  <a:pt x="1310237" y="355706"/>
                  <a:pt x="1322314" y="394834"/>
                </a:cubicBezTo>
                <a:cubicBezTo>
                  <a:pt x="1334390" y="430405"/>
                  <a:pt x="1373640" y="458860"/>
                  <a:pt x="1304199" y="451747"/>
                </a:cubicBezTo>
                <a:cubicBezTo>
                  <a:pt x="1252873" y="448189"/>
                  <a:pt x="1237778" y="405504"/>
                  <a:pt x="1222682" y="359262"/>
                </a:cubicBezTo>
                <a:cubicBezTo>
                  <a:pt x="1210606" y="334364"/>
                  <a:pt x="1177395" y="320135"/>
                  <a:pt x="1153242" y="334364"/>
                </a:cubicBezTo>
                <a:cubicBezTo>
                  <a:pt x="1123051" y="348592"/>
                  <a:pt x="1132108" y="387720"/>
                  <a:pt x="1132108" y="416176"/>
                </a:cubicBezTo>
                <a:cubicBezTo>
                  <a:pt x="1129088" y="469532"/>
                  <a:pt x="1153242" y="494431"/>
                  <a:pt x="1195509" y="505101"/>
                </a:cubicBezTo>
                <a:cubicBezTo>
                  <a:pt x="1246836" y="519330"/>
                  <a:pt x="1298160" y="537116"/>
                  <a:pt x="1364582" y="558458"/>
                </a:cubicBezTo>
                <a:cubicBezTo>
                  <a:pt x="1292122" y="594028"/>
                  <a:pt x="1237778" y="586915"/>
                  <a:pt x="1183434" y="558458"/>
                </a:cubicBezTo>
                <a:cubicBezTo>
                  <a:pt x="1117012" y="526444"/>
                  <a:pt x="1029458" y="483759"/>
                  <a:pt x="975114" y="522887"/>
                </a:cubicBezTo>
                <a:cubicBezTo>
                  <a:pt x="893597" y="579800"/>
                  <a:pt x="827176" y="544229"/>
                  <a:pt x="754716" y="533558"/>
                </a:cubicBezTo>
                <a:cubicBezTo>
                  <a:pt x="603758" y="512216"/>
                  <a:pt x="697352" y="480203"/>
                  <a:pt x="546395" y="462417"/>
                </a:cubicBezTo>
                <a:cubicBezTo>
                  <a:pt x="486012" y="455303"/>
                  <a:pt x="422610" y="426847"/>
                  <a:pt x="335056" y="465975"/>
                </a:cubicBezTo>
                <a:cubicBezTo>
                  <a:pt x="730563" y="672284"/>
                  <a:pt x="917750" y="658055"/>
                  <a:pt x="1270988" y="910606"/>
                </a:cubicBezTo>
                <a:cubicBezTo>
                  <a:pt x="1255893" y="935506"/>
                  <a:pt x="1240798" y="924835"/>
                  <a:pt x="1225701" y="921277"/>
                </a:cubicBezTo>
                <a:cubicBezTo>
                  <a:pt x="1201548" y="917720"/>
                  <a:pt x="1171356" y="903491"/>
                  <a:pt x="1165318" y="949734"/>
                </a:cubicBezTo>
                <a:cubicBezTo>
                  <a:pt x="1162298" y="985305"/>
                  <a:pt x="1180415" y="1003089"/>
                  <a:pt x="1210606" y="1006647"/>
                </a:cubicBezTo>
                <a:cubicBezTo>
                  <a:pt x="1298160" y="1020875"/>
                  <a:pt x="1376658" y="1070674"/>
                  <a:pt x="1455156" y="1113358"/>
                </a:cubicBezTo>
                <a:cubicBezTo>
                  <a:pt x="1491385" y="1131144"/>
                  <a:pt x="1530634" y="1156043"/>
                  <a:pt x="1515538" y="1220069"/>
                </a:cubicBezTo>
                <a:cubicBezTo>
                  <a:pt x="1485348" y="1237855"/>
                  <a:pt x="1464213" y="1212955"/>
                  <a:pt x="1440060" y="1209399"/>
                </a:cubicBezTo>
                <a:cubicBezTo>
                  <a:pt x="1415907" y="1205842"/>
                  <a:pt x="1358543" y="1220069"/>
                  <a:pt x="1373640" y="1230741"/>
                </a:cubicBezTo>
                <a:cubicBezTo>
                  <a:pt x="1443080" y="1269868"/>
                  <a:pt x="1316276" y="1365909"/>
                  <a:pt x="1400810" y="1365909"/>
                </a:cubicBezTo>
                <a:cubicBezTo>
                  <a:pt x="1539691" y="1365909"/>
                  <a:pt x="1615170" y="1536647"/>
                  <a:pt x="1748012" y="1540204"/>
                </a:cubicBezTo>
                <a:cubicBezTo>
                  <a:pt x="1769146" y="1540204"/>
                  <a:pt x="1778203" y="1572219"/>
                  <a:pt x="1778203" y="1597117"/>
                </a:cubicBezTo>
                <a:cubicBezTo>
                  <a:pt x="1778203" y="1629132"/>
                  <a:pt x="1757070" y="1632688"/>
                  <a:pt x="1735936" y="1636245"/>
                </a:cubicBezTo>
                <a:cubicBezTo>
                  <a:pt x="1702725" y="1639802"/>
                  <a:pt x="1666496" y="1597117"/>
                  <a:pt x="1624228" y="1657587"/>
                </a:cubicBezTo>
                <a:cubicBezTo>
                  <a:pt x="1702725" y="1693158"/>
                  <a:pt x="1784242" y="1728729"/>
                  <a:pt x="1781223" y="1849668"/>
                </a:cubicBezTo>
                <a:cubicBezTo>
                  <a:pt x="1781223" y="1881683"/>
                  <a:pt x="1814434" y="1895910"/>
                  <a:pt x="1838587" y="1903025"/>
                </a:cubicBezTo>
                <a:cubicBezTo>
                  <a:pt x="1880854" y="1917252"/>
                  <a:pt x="1914065" y="1938595"/>
                  <a:pt x="1938218" y="1984836"/>
                </a:cubicBezTo>
                <a:cubicBezTo>
                  <a:pt x="1938218" y="1995507"/>
                  <a:pt x="1938218" y="2002622"/>
                  <a:pt x="1938218" y="2013292"/>
                </a:cubicBezTo>
                <a:cubicBezTo>
                  <a:pt x="1932180" y="2123562"/>
                  <a:pt x="1871798" y="2120004"/>
                  <a:pt x="1805376" y="2102219"/>
                </a:cubicBezTo>
                <a:cubicBezTo>
                  <a:pt x="1726878" y="2080877"/>
                  <a:pt x="1648381" y="2038192"/>
                  <a:pt x="1563844" y="2077320"/>
                </a:cubicBezTo>
                <a:cubicBezTo>
                  <a:pt x="1681592" y="2130676"/>
                  <a:pt x="1811414" y="2134233"/>
                  <a:pt x="1920104" y="2208931"/>
                </a:cubicBezTo>
                <a:cubicBezTo>
                  <a:pt x="1515538" y="2223159"/>
                  <a:pt x="1159280" y="1984836"/>
                  <a:pt x="766792" y="1892353"/>
                </a:cubicBezTo>
                <a:cubicBezTo>
                  <a:pt x="778869" y="1952823"/>
                  <a:pt x="812080" y="1967051"/>
                  <a:pt x="839252" y="1974165"/>
                </a:cubicBezTo>
                <a:cubicBezTo>
                  <a:pt x="984170" y="2020407"/>
                  <a:pt x="1110974" y="2112891"/>
                  <a:pt x="1243816" y="2191146"/>
                </a:cubicBezTo>
                <a:cubicBezTo>
                  <a:pt x="1298160" y="2223159"/>
                  <a:pt x="1337410" y="2258731"/>
                  <a:pt x="1358543" y="2326314"/>
                </a:cubicBezTo>
                <a:cubicBezTo>
                  <a:pt x="1376658" y="2390340"/>
                  <a:pt x="1412888" y="2418796"/>
                  <a:pt x="1479310" y="2401012"/>
                </a:cubicBezTo>
                <a:cubicBezTo>
                  <a:pt x="1533654" y="2386784"/>
                  <a:pt x="1591018" y="2393898"/>
                  <a:pt x="1648381" y="2401012"/>
                </a:cubicBezTo>
                <a:cubicBezTo>
                  <a:pt x="1711782" y="2408126"/>
                  <a:pt x="1784242" y="2479267"/>
                  <a:pt x="1769146" y="2518395"/>
                </a:cubicBezTo>
                <a:cubicBezTo>
                  <a:pt x="1738956" y="2582422"/>
                  <a:pt x="1687630" y="2550408"/>
                  <a:pt x="1645361" y="2543294"/>
                </a:cubicBezTo>
                <a:cubicBezTo>
                  <a:pt x="1594036" y="2536181"/>
                  <a:pt x="1500444" y="2518395"/>
                  <a:pt x="1500444" y="2525509"/>
                </a:cubicBezTo>
                <a:cubicBezTo>
                  <a:pt x="1467232" y="2685576"/>
                  <a:pt x="1391754" y="2564636"/>
                  <a:pt x="1337410" y="2564636"/>
                </a:cubicBezTo>
                <a:cubicBezTo>
                  <a:pt x="1286084" y="2564636"/>
                  <a:pt x="1234759" y="2546851"/>
                  <a:pt x="1186452" y="2532623"/>
                </a:cubicBezTo>
                <a:cubicBezTo>
                  <a:pt x="1123051" y="2514837"/>
                  <a:pt x="1065688" y="2546851"/>
                  <a:pt x="1005304" y="2553965"/>
                </a:cubicBezTo>
                <a:cubicBezTo>
                  <a:pt x="950960" y="2561080"/>
                  <a:pt x="981150" y="2653563"/>
                  <a:pt x="947940" y="2692689"/>
                </a:cubicBezTo>
                <a:cubicBezTo>
                  <a:pt x="941903" y="2703362"/>
                  <a:pt x="935864" y="2703362"/>
                  <a:pt x="929826" y="2703362"/>
                </a:cubicBezTo>
                <a:cubicBezTo>
                  <a:pt x="911711" y="2980812"/>
                  <a:pt x="594701" y="2913227"/>
                  <a:pt x="594701" y="2923898"/>
                </a:cubicBezTo>
                <a:cubicBezTo>
                  <a:pt x="567529" y="2941684"/>
                  <a:pt x="534318" y="2899000"/>
                  <a:pt x="501108" y="2941684"/>
                </a:cubicBezTo>
                <a:cubicBezTo>
                  <a:pt x="643007" y="3137322"/>
                  <a:pt x="860386" y="3183563"/>
                  <a:pt x="1053610" y="3329402"/>
                </a:cubicBezTo>
                <a:cubicBezTo>
                  <a:pt x="893597" y="3379202"/>
                  <a:pt x="800002" y="3208463"/>
                  <a:pt x="682256" y="3229805"/>
                </a:cubicBezTo>
                <a:cubicBezTo>
                  <a:pt x="624893" y="3283162"/>
                  <a:pt x="796984" y="3368530"/>
                  <a:pt x="630932" y="3393429"/>
                </a:cubicBezTo>
                <a:cubicBezTo>
                  <a:pt x="703390" y="3439672"/>
                  <a:pt x="754716" y="3485914"/>
                  <a:pt x="806041" y="3539269"/>
                </a:cubicBezTo>
                <a:cubicBezTo>
                  <a:pt x="893597" y="3635309"/>
                  <a:pt x="911711" y="3699337"/>
                  <a:pt x="869444" y="3827390"/>
                </a:cubicBezTo>
                <a:cubicBezTo>
                  <a:pt x="842270" y="3912759"/>
                  <a:pt x="803022" y="3991015"/>
                  <a:pt x="839252" y="4090612"/>
                </a:cubicBezTo>
                <a:cubicBezTo>
                  <a:pt x="863405" y="4158196"/>
                  <a:pt x="854347" y="4204438"/>
                  <a:pt x="763774" y="4172424"/>
                </a:cubicBezTo>
                <a:cubicBezTo>
                  <a:pt x="667160" y="4140411"/>
                  <a:pt x="630932" y="4200882"/>
                  <a:pt x="655085" y="4321821"/>
                </a:cubicBezTo>
                <a:cubicBezTo>
                  <a:pt x="670179" y="4400076"/>
                  <a:pt x="655085" y="4424975"/>
                  <a:pt x="588662" y="4414305"/>
                </a:cubicBezTo>
                <a:cubicBezTo>
                  <a:pt x="516204" y="4403633"/>
                  <a:pt x="446764" y="4353835"/>
                  <a:pt x="356189" y="4378734"/>
                </a:cubicBezTo>
                <a:cubicBezTo>
                  <a:pt x="428648" y="4521016"/>
                  <a:pt x="582626" y="4478331"/>
                  <a:pt x="667160" y="4613499"/>
                </a:cubicBezTo>
                <a:cubicBezTo>
                  <a:pt x="567529" y="4613499"/>
                  <a:pt x="489031" y="4613499"/>
                  <a:pt x="416573" y="4585042"/>
                </a:cubicBezTo>
                <a:cubicBezTo>
                  <a:pt x="386381" y="4574373"/>
                  <a:pt x="353170" y="4560144"/>
                  <a:pt x="335056" y="4602828"/>
                </a:cubicBezTo>
                <a:cubicBezTo>
                  <a:pt x="313920" y="4652628"/>
                  <a:pt x="356189" y="4670412"/>
                  <a:pt x="380342" y="4677526"/>
                </a:cubicBezTo>
                <a:cubicBezTo>
                  <a:pt x="449784" y="4702425"/>
                  <a:pt x="504126" y="4759339"/>
                  <a:pt x="564510" y="4805580"/>
                </a:cubicBezTo>
                <a:cubicBezTo>
                  <a:pt x="694332" y="4905177"/>
                  <a:pt x="836233" y="4990547"/>
                  <a:pt x="944922" y="5154171"/>
                </a:cubicBezTo>
                <a:cubicBezTo>
                  <a:pt x="809060" y="5111487"/>
                  <a:pt x="706410" y="5011889"/>
                  <a:pt x="576586" y="4994104"/>
                </a:cubicBezTo>
                <a:cubicBezTo>
                  <a:pt x="688296" y="5143500"/>
                  <a:pt x="830194" y="5243097"/>
                  <a:pt x="963036" y="5353367"/>
                </a:cubicBezTo>
                <a:cubicBezTo>
                  <a:pt x="1002286" y="5385379"/>
                  <a:pt x="1041534" y="5406721"/>
                  <a:pt x="1047572" y="5474306"/>
                </a:cubicBezTo>
                <a:cubicBezTo>
                  <a:pt x="1065688" y="5605917"/>
                  <a:pt x="1113992" y="5712629"/>
                  <a:pt x="1222682" y="5769542"/>
                </a:cubicBezTo>
                <a:cubicBezTo>
                  <a:pt x="1222682" y="5769542"/>
                  <a:pt x="1216644" y="5790884"/>
                  <a:pt x="1213626" y="5801555"/>
                </a:cubicBezTo>
                <a:cubicBezTo>
                  <a:pt x="1147203" y="5805112"/>
                  <a:pt x="1095878" y="5726858"/>
                  <a:pt x="1014361" y="5755314"/>
                </a:cubicBezTo>
                <a:cubicBezTo>
                  <a:pt x="1095878" y="5862025"/>
                  <a:pt x="1162298" y="5954508"/>
                  <a:pt x="1274008" y="6004307"/>
                </a:cubicBezTo>
                <a:cubicBezTo>
                  <a:pt x="1364582" y="6043434"/>
                  <a:pt x="1476290" y="6068335"/>
                  <a:pt x="1542711" y="6196388"/>
                </a:cubicBezTo>
                <a:cubicBezTo>
                  <a:pt x="1467232" y="6221287"/>
                  <a:pt x="1409868" y="6189274"/>
                  <a:pt x="1352504" y="6167932"/>
                </a:cubicBezTo>
                <a:cubicBezTo>
                  <a:pt x="1264950" y="6132361"/>
                  <a:pt x="1177395" y="6093234"/>
                  <a:pt x="1089840" y="6057663"/>
                </a:cubicBezTo>
                <a:cubicBezTo>
                  <a:pt x="1056628" y="6043434"/>
                  <a:pt x="1020400" y="6036320"/>
                  <a:pt x="999266" y="6100347"/>
                </a:cubicBezTo>
                <a:cubicBezTo>
                  <a:pt x="1110974" y="6114575"/>
                  <a:pt x="1177395" y="6199945"/>
                  <a:pt x="1246836" y="6281757"/>
                </a:cubicBezTo>
                <a:cubicBezTo>
                  <a:pt x="1286084" y="6327999"/>
                  <a:pt x="1319295" y="6388469"/>
                  <a:pt x="1388735" y="6367127"/>
                </a:cubicBezTo>
                <a:cubicBezTo>
                  <a:pt x="1424964" y="6356456"/>
                  <a:pt x="1449118" y="6388469"/>
                  <a:pt x="1446099" y="6431153"/>
                </a:cubicBezTo>
                <a:cubicBezTo>
                  <a:pt x="1431002" y="6580550"/>
                  <a:pt x="1518558" y="6630349"/>
                  <a:pt x="1609132" y="6658805"/>
                </a:cubicBezTo>
                <a:cubicBezTo>
                  <a:pt x="1741974" y="6701489"/>
                  <a:pt x="1859720" y="6786859"/>
                  <a:pt x="198350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9371D94D-E9EB-37E4-7BB8-4A0CBD249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6956" y="4165921"/>
            <a:ext cx="2580576" cy="258057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019FE87-8B72-0242-034E-DB40BE13AC12}"/>
              </a:ext>
            </a:extLst>
          </p:cNvPr>
          <p:cNvSpPr txBox="1"/>
          <p:nvPr/>
        </p:nvSpPr>
        <p:spPr>
          <a:xfrm>
            <a:off x="1983504" y="238970"/>
            <a:ext cx="9892521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800" dirty="0">
                <a:latin typeface="Calibri Light"/>
                <a:cs typeface="Calibri"/>
              </a:rPr>
              <a:t>Resources</a:t>
            </a:r>
            <a:endParaRPr lang="en-US" sz="4800" dirty="0">
              <a:latin typeface="Calibri Light"/>
              <a:cs typeface="Calibri Ligh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57984" y="2157984"/>
            <a:ext cx="5664884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*Accelerated Reader</a:t>
            </a:r>
          </a:p>
          <a:p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*Times Tables Rock Stars</a:t>
            </a:r>
          </a:p>
          <a:p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*Planner</a:t>
            </a:r>
          </a:p>
          <a:p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*Homework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2548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0">
            <a:extLst>
              <a:ext uri="{FF2B5EF4-FFF2-40B4-BE49-F238E27FC236}">
                <a16:creationId xmlns:a16="http://schemas.microsoft.com/office/drawing/2014/main" id="{5F879AC3-D4CE-493C-ADC7-06205677F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Freeform: Shape 12">
            <a:extLst>
              <a:ext uri="{FF2B5EF4-FFF2-40B4-BE49-F238E27FC236}">
                <a16:creationId xmlns:a16="http://schemas.microsoft.com/office/drawing/2014/main" id="{736F0DFD-0954-464F-BF12-DD2E6F6E03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983504" cy="6858000"/>
          </a:xfrm>
          <a:custGeom>
            <a:avLst/>
            <a:gdLst>
              <a:gd name="connsiteX0" fmla="*/ 0 w 1983504"/>
              <a:gd name="connsiteY0" fmla="*/ 0 h 6858000"/>
              <a:gd name="connsiteX1" fmla="*/ 1376658 w 1983504"/>
              <a:gd name="connsiteY1" fmla="*/ 0 h 6858000"/>
              <a:gd name="connsiteX2" fmla="*/ 1690650 w 1983504"/>
              <a:gd name="connsiteY2" fmla="*/ 110269 h 6858000"/>
              <a:gd name="connsiteX3" fmla="*/ 1645361 w 1983504"/>
              <a:gd name="connsiteY3" fmla="*/ 135168 h 6858000"/>
              <a:gd name="connsiteX4" fmla="*/ 1373640 w 1983504"/>
              <a:gd name="connsiteY4" fmla="*/ 71141 h 6858000"/>
              <a:gd name="connsiteX5" fmla="*/ 1319295 w 1983504"/>
              <a:gd name="connsiteY5" fmla="*/ 88927 h 6858000"/>
              <a:gd name="connsiteX6" fmla="*/ 1346468 w 1983504"/>
              <a:gd name="connsiteY6" fmla="*/ 163625 h 6858000"/>
              <a:gd name="connsiteX7" fmla="*/ 1464213 w 1983504"/>
              <a:gd name="connsiteY7" fmla="*/ 192082 h 6858000"/>
              <a:gd name="connsiteX8" fmla="*/ 1648381 w 1983504"/>
              <a:gd name="connsiteY8" fmla="*/ 373491 h 6858000"/>
              <a:gd name="connsiteX9" fmla="*/ 1370620 w 1983504"/>
              <a:gd name="connsiteY9" fmla="*/ 352148 h 6858000"/>
              <a:gd name="connsiteX10" fmla="*/ 1322314 w 1983504"/>
              <a:gd name="connsiteY10" fmla="*/ 394834 h 6858000"/>
              <a:gd name="connsiteX11" fmla="*/ 1304199 w 1983504"/>
              <a:gd name="connsiteY11" fmla="*/ 451747 h 6858000"/>
              <a:gd name="connsiteX12" fmla="*/ 1222682 w 1983504"/>
              <a:gd name="connsiteY12" fmla="*/ 359262 h 6858000"/>
              <a:gd name="connsiteX13" fmla="*/ 1153242 w 1983504"/>
              <a:gd name="connsiteY13" fmla="*/ 334364 h 6858000"/>
              <a:gd name="connsiteX14" fmla="*/ 1132108 w 1983504"/>
              <a:gd name="connsiteY14" fmla="*/ 416176 h 6858000"/>
              <a:gd name="connsiteX15" fmla="*/ 1195509 w 1983504"/>
              <a:gd name="connsiteY15" fmla="*/ 505101 h 6858000"/>
              <a:gd name="connsiteX16" fmla="*/ 1364582 w 1983504"/>
              <a:gd name="connsiteY16" fmla="*/ 558458 h 6858000"/>
              <a:gd name="connsiteX17" fmla="*/ 1183434 w 1983504"/>
              <a:gd name="connsiteY17" fmla="*/ 558458 h 6858000"/>
              <a:gd name="connsiteX18" fmla="*/ 975114 w 1983504"/>
              <a:gd name="connsiteY18" fmla="*/ 522887 h 6858000"/>
              <a:gd name="connsiteX19" fmla="*/ 754716 w 1983504"/>
              <a:gd name="connsiteY19" fmla="*/ 533558 h 6858000"/>
              <a:gd name="connsiteX20" fmla="*/ 546395 w 1983504"/>
              <a:gd name="connsiteY20" fmla="*/ 462417 h 6858000"/>
              <a:gd name="connsiteX21" fmla="*/ 335056 w 1983504"/>
              <a:gd name="connsiteY21" fmla="*/ 465975 h 6858000"/>
              <a:gd name="connsiteX22" fmla="*/ 1270988 w 1983504"/>
              <a:gd name="connsiteY22" fmla="*/ 910606 h 6858000"/>
              <a:gd name="connsiteX23" fmla="*/ 1225701 w 1983504"/>
              <a:gd name="connsiteY23" fmla="*/ 921277 h 6858000"/>
              <a:gd name="connsiteX24" fmla="*/ 1165318 w 1983504"/>
              <a:gd name="connsiteY24" fmla="*/ 949734 h 6858000"/>
              <a:gd name="connsiteX25" fmla="*/ 1210606 w 1983504"/>
              <a:gd name="connsiteY25" fmla="*/ 1006647 h 6858000"/>
              <a:gd name="connsiteX26" fmla="*/ 1455156 w 1983504"/>
              <a:gd name="connsiteY26" fmla="*/ 1113358 h 6858000"/>
              <a:gd name="connsiteX27" fmla="*/ 1515538 w 1983504"/>
              <a:gd name="connsiteY27" fmla="*/ 1220069 h 6858000"/>
              <a:gd name="connsiteX28" fmla="*/ 1440060 w 1983504"/>
              <a:gd name="connsiteY28" fmla="*/ 1209399 h 6858000"/>
              <a:gd name="connsiteX29" fmla="*/ 1373640 w 1983504"/>
              <a:gd name="connsiteY29" fmla="*/ 1230741 h 6858000"/>
              <a:gd name="connsiteX30" fmla="*/ 1400810 w 1983504"/>
              <a:gd name="connsiteY30" fmla="*/ 1365909 h 6858000"/>
              <a:gd name="connsiteX31" fmla="*/ 1748012 w 1983504"/>
              <a:gd name="connsiteY31" fmla="*/ 1540204 h 6858000"/>
              <a:gd name="connsiteX32" fmla="*/ 1778203 w 1983504"/>
              <a:gd name="connsiteY32" fmla="*/ 1597117 h 6858000"/>
              <a:gd name="connsiteX33" fmla="*/ 1735936 w 1983504"/>
              <a:gd name="connsiteY33" fmla="*/ 1636245 h 6858000"/>
              <a:gd name="connsiteX34" fmla="*/ 1624228 w 1983504"/>
              <a:gd name="connsiteY34" fmla="*/ 1657587 h 6858000"/>
              <a:gd name="connsiteX35" fmla="*/ 1781223 w 1983504"/>
              <a:gd name="connsiteY35" fmla="*/ 1849668 h 6858000"/>
              <a:gd name="connsiteX36" fmla="*/ 1838587 w 1983504"/>
              <a:gd name="connsiteY36" fmla="*/ 1903025 h 6858000"/>
              <a:gd name="connsiteX37" fmla="*/ 1938218 w 1983504"/>
              <a:gd name="connsiteY37" fmla="*/ 1984836 h 6858000"/>
              <a:gd name="connsiteX38" fmla="*/ 1938218 w 1983504"/>
              <a:gd name="connsiteY38" fmla="*/ 2013292 h 6858000"/>
              <a:gd name="connsiteX39" fmla="*/ 1805376 w 1983504"/>
              <a:gd name="connsiteY39" fmla="*/ 2102219 h 6858000"/>
              <a:gd name="connsiteX40" fmla="*/ 1563844 w 1983504"/>
              <a:gd name="connsiteY40" fmla="*/ 2077320 h 6858000"/>
              <a:gd name="connsiteX41" fmla="*/ 1920104 w 1983504"/>
              <a:gd name="connsiteY41" fmla="*/ 2208931 h 6858000"/>
              <a:gd name="connsiteX42" fmla="*/ 766792 w 1983504"/>
              <a:gd name="connsiteY42" fmla="*/ 1892353 h 6858000"/>
              <a:gd name="connsiteX43" fmla="*/ 839252 w 1983504"/>
              <a:gd name="connsiteY43" fmla="*/ 1974165 h 6858000"/>
              <a:gd name="connsiteX44" fmla="*/ 1243816 w 1983504"/>
              <a:gd name="connsiteY44" fmla="*/ 2191146 h 6858000"/>
              <a:gd name="connsiteX45" fmla="*/ 1358543 w 1983504"/>
              <a:gd name="connsiteY45" fmla="*/ 2326314 h 6858000"/>
              <a:gd name="connsiteX46" fmla="*/ 1479310 w 1983504"/>
              <a:gd name="connsiteY46" fmla="*/ 2401012 h 6858000"/>
              <a:gd name="connsiteX47" fmla="*/ 1648381 w 1983504"/>
              <a:gd name="connsiteY47" fmla="*/ 2401012 h 6858000"/>
              <a:gd name="connsiteX48" fmla="*/ 1769146 w 1983504"/>
              <a:gd name="connsiteY48" fmla="*/ 2518395 h 6858000"/>
              <a:gd name="connsiteX49" fmla="*/ 1645361 w 1983504"/>
              <a:gd name="connsiteY49" fmla="*/ 2543294 h 6858000"/>
              <a:gd name="connsiteX50" fmla="*/ 1500444 w 1983504"/>
              <a:gd name="connsiteY50" fmla="*/ 2525509 h 6858000"/>
              <a:gd name="connsiteX51" fmla="*/ 1337410 w 1983504"/>
              <a:gd name="connsiteY51" fmla="*/ 2564636 h 6858000"/>
              <a:gd name="connsiteX52" fmla="*/ 1186452 w 1983504"/>
              <a:gd name="connsiteY52" fmla="*/ 2532623 h 6858000"/>
              <a:gd name="connsiteX53" fmla="*/ 1005304 w 1983504"/>
              <a:gd name="connsiteY53" fmla="*/ 2553965 h 6858000"/>
              <a:gd name="connsiteX54" fmla="*/ 947940 w 1983504"/>
              <a:gd name="connsiteY54" fmla="*/ 2692689 h 6858000"/>
              <a:gd name="connsiteX55" fmla="*/ 929826 w 1983504"/>
              <a:gd name="connsiteY55" fmla="*/ 2703362 h 6858000"/>
              <a:gd name="connsiteX56" fmla="*/ 594701 w 1983504"/>
              <a:gd name="connsiteY56" fmla="*/ 2923898 h 6858000"/>
              <a:gd name="connsiteX57" fmla="*/ 501108 w 1983504"/>
              <a:gd name="connsiteY57" fmla="*/ 2941684 h 6858000"/>
              <a:gd name="connsiteX58" fmla="*/ 1053610 w 1983504"/>
              <a:gd name="connsiteY58" fmla="*/ 3329402 h 6858000"/>
              <a:gd name="connsiteX59" fmla="*/ 682256 w 1983504"/>
              <a:gd name="connsiteY59" fmla="*/ 3229805 h 6858000"/>
              <a:gd name="connsiteX60" fmla="*/ 630932 w 1983504"/>
              <a:gd name="connsiteY60" fmla="*/ 3393429 h 6858000"/>
              <a:gd name="connsiteX61" fmla="*/ 806041 w 1983504"/>
              <a:gd name="connsiteY61" fmla="*/ 3539269 h 6858000"/>
              <a:gd name="connsiteX62" fmla="*/ 869444 w 1983504"/>
              <a:gd name="connsiteY62" fmla="*/ 3827390 h 6858000"/>
              <a:gd name="connsiteX63" fmla="*/ 839252 w 1983504"/>
              <a:gd name="connsiteY63" fmla="*/ 4090612 h 6858000"/>
              <a:gd name="connsiteX64" fmla="*/ 763774 w 1983504"/>
              <a:gd name="connsiteY64" fmla="*/ 4172424 h 6858000"/>
              <a:gd name="connsiteX65" fmla="*/ 655085 w 1983504"/>
              <a:gd name="connsiteY65" fmla="*/ 4321821 h 6858000"/>
              <a:gd name="connsiteX66" fmla="*/ 588662 w 1983504"/>
              <a:gd name="connsiteY66" fmla="*/ 4414305 h 6858000"/>
              <a:gd name="connsiteX67" fmla="*/ 356189 w 1983504"/>
              <a:gd name="connsiteY67" fmla="*/ 4378734 h 6858000"/>
              <a:gd name="connsiteX68" fmla="*/ 667160 w 1983504"/>
              <a:gd name="connsiteY68" fmla="*/ 4613499 h 6858000"/>
              <a:gd name="connsiteX69" fmla="*/ 416573 w 1983504"/>
              <a:gd name="connsiteY69" fmla="*/ 4585042 h 6858000"/>
              <a:gd name="connsiteX70" fmla="*/ 335056 w 1983504"/>
              <a:gd name="connsiteY70" fmla="*/ 4602828 h 6858000"/>
              <a:gd name="connsiteX71" fmla="*/ 380342 w 1983504"/>
              <a:gd name="connsiteY71" fmla="*/ 4677526 h 6858000"/>
              <a:gd name="connsiteX72" fmla="*/ 564510 w 1983504"/>
              <a:gd name="connsiteY72" fmla="*/ 4805580 h 6858000"/>
              <a:gd name="connsiteX73" fmla="*/ 944922 w 1983504"/>
              <a:gd name="connsiteY73" fmla="*/ 5154171 h 6858000"/>
              <a:gd name="connsiteX74" fmla="*/ 576586 w 1983504"/>
              <a:gd name="connsiteY74" fmla="*/ 4994104 h 6858000"/>
              <a:gd name="connsiteX75" fmla="*/ 963036 w 1983504"/>
              <a:gd name="connsiteY75" fmla="*/ 5353367 h 6858000"/>
              <a:gd name="connsiteX76" fmla="*/ 1047572 w 1983504"/>
              <a:gd name="connsiteY76" fmla="*/ 5474306 h 6858000"/>
              <a:gd name="connsiteX77" fmla="*/ 1222682 w 1983504"/>
              <a:gd name="connsiteY77" fmla="*/ 5769542 h 6858000"/>
              <a:gd name="connsiteX78" fmla="*/ 1213626 w 1983504"/>
              <a:gd name="connsiteY78" fmla="*/ 5801555 h 6858000"/>
              <a:gd name="connsiteX79" fmla="*/ 1014361 w 1983504"/>
              <a:gd name="connsiteY79" fmla="*/ 5755314 h 6858000"/>
              <a:gd name="connsiteX80" fmla="*/ 1274008 w 1983504"/>
              <a:gd name="connsiteY80" fmla="*/ 6004307 h 6858000"/>
              <a:gd name="connsiteX81" fmla="*/ 1542711 w 1983504"/>
              <a:gd name="connsiteY81" fmla="*/ 6196388 h 6858000"/>
              <a:gd name="connsiteX82" fmla="*/ 1352504 w 1983504"/>
              <a:gd name="connsiteY82" fmla="*/ 6167932 h 6858000"/>
              <a:gd name="connsiteX83" fmla="*/ 1089840 w 1983504"/>
              <a:gd name="connsiteY83" fmla="*/ 6057663 h 6858000"/>
              <a:gd name="connsiteX84" fmla="*/ 999266 w 1983504"/>
              <a:gd name="connsiteY84" fmla="*/ 6100347 h 6858000"/>
              <a:gd name="connsiteX85" fmla="*/ 1246836 w 1983504"/>
              <a:gd name="connsiteY85" fmla="*/ 6281757 h 6858000"/>
              <a:gd name="connsiteX86" fmla="*/ 1388735 w 1983504"/>
              <a:gd name="connsiteY86" fmla="*/ 6367127 h 6858000"/>
              <a:gd name="connsiteX87" fmla="*/ 1446099 w 1983504"/>
              <a:gd name="connsiteY87" fmla="*/ 6431153 h 6858000"/>
              <a:gd name="connsiteX88" fmla="*/ 1609132 w 1983504"/>
              <a:gd name="connsiteY88" fmla="*/ 6658805 h 6858000"/>
              <a:gd name="connsiteX89" fmla="*/ 1983504 w 1983504"/>
              <a:gd name="connsiteY89" fmla="*/ 6858000 h 6858000"/>
              <a:gd name="connsiteX90" fmla="*/ 0 w 1983504"/>
              <a:gd name="connsiteY9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1983504" h="6858000">
                <a:moveTo>
                  <a:pt x="0" y="0"/>
                </a:moveTo>
                <a:lnTo>
                  <a:pt x="1376658" y="0"/>
                </a:lnTo>
                <a:cubicBezTo>
                  <a:pt x="1482328" y="35571"/>
                  <a:pt x="1584980" y="78255"/>
                  <a:pt x="1690650" y="110269"/>
                </a:cubicBezTo>
                <a:cubicBezTo>
                  <a:pt x="1675553" y="145839"/>
                  <a:pt x="1660458" y="138725"/>
                  <a:pt x="1645361" y="135168"/>
                </a:cubicBezTo>
                <a:cubicBezTo>
                  <a:pt x="1554788" y="120941"/>
                  <a:pt x="1461194" y="110269"/>
                  <a:pt x="1373640" y="71141"/>
                </a:cubicBezTo>
                <a:cubicBezTo>
                  <a:pt x="1352504" y="64027"/>
                  <a:pt x="1328352" y="64027"/>
                  <a:pt x="1319295" y="88927"/>
                </a:cubicBezTo>
                <a:cubicBezTo>
                  <a:pt x="1304199" y="124497"/>
                  <a:pt x="1325332" y="145839"/>
                  <a:pt x="1346468" y="163625"/>
                </a:cubicBezTo>
                <a:cubicBezTo>
                  <a:pt x="1382696" y="195638"/>
                  <a:pt x="1424964" y="188525"/>
                  <a:pt x="1464213" y="192082"/>
                </a:cubicBezTo>
                <a:cubicBezTo>
                  <a:pt x="1572902" y="209867"/>
                  <a:pt x="1624228" y="259665"/>
                  <a:pt x="1648381" y="373491"/>
                </a:cubicBezTo>
                <a:cubicBezTo>
                  <a:pt x="1554788" y="327250"/>
                  <a:pt x="1461194" y="384162"/>
                  <a:pt x="1370620" y="352148"/>
                </a:cubicBezTo>
                <a:cubicBezTo>
                  <a:pt x="1346468" y="345034"/>
                  <a:pt x="1310237" y="355706"/>
                  <a:pt x="1322314" y="394834"/>
                </a:cubicBezTo>
                <a:cubicBezTo>
                  <a:pt x="1334390" y="430405"/>
                  <a:pt x="1373640" y="458860"/>
                  <a:pt x="1304199" y="451747"/>
                </a:cubicBezTo>
                <a:cubicBezTo>
                  <a:pt x="1252873" y="448189"/>
                  <a:pt x="1237778" y="405504"/>
                  <a:pt x="1222682" y="359262"/>
                </a:cubicBezTo>
                <a:cubicBezTo>
                  <a:pt x="1210606" y="334364"/>
                  <a:pt x="1177395" y="320135"/>
                  <a:pt x="1153242" y="334364"/>
                </a:cubicBezTo>
                <a:cubicBezTo>
                  <a:pt x="1123051" y="348592"/>
                  <a:pt x="1132108" y="387720"/>
                  <a:pt x="1132108" y="416176"/>
                </a:cubicBezTo>
                <a:cubicBezTo>
                  <a:pt x="1129088" y="469532"/>
                  <a:pt x="1153242" y="494431"/>
                  <a:pt x="1195509" y="505101"/>
                </a:cubicBezTo>
                <a:cubicBezTo>
                  <a:pt x="1246836" y="519330"/>
                  <a:pt x="1298160" y="537116"/>
                  <a:pt x="1364582" y="558458"/>
                </a:cubicBezTo>
                <a:cubicBezTo>
                  <a:pt x="1292122" y="594028"/>
                  <a:pt x="1237778" y="586915"/>
                  <a:pt x="1183434" y="558458"/>
                </a:cubicBezTo>
                <a:cubicBezTo>
                  <a:pt x="1117012" y="526444"/>
                  <a:pt x="1029458" y="483759"/>
                  <a:pt x="975114" y="522887"/>
                </a:cubicBezTo>
                <a:cubicBezTo>
                  <a:pt x="893597" y="579800"/>
                  <a:pt x="827176" y="544229"/>
                  <a:pt x="754716" y="533558"/>
                </a:cubicBezTo>
                <a:cubicBezTo>
                  <a:pt x="603758" y="512216"/>
                  <a:pt x="697352" y="480203"/>
                  <a:pt x="546395" y="462417"/>
                </a:cubicBezTo>
                <a:cubicBezTo>
                  <a:pt x="486012" y="455303"/>
                  <a:pt x="422610" y="426847"/>
                  <a:pt x="335056" y="465975"/>
                </a:cubicBezTo>
                <a:cubicBezTo>
                  <a:pt x="730563" y="672284"/>
                  <a:pt x="917750" y="658055"/>
                  <a:pt x="1270988" y="910606"/>
                </a:cubicBezTo>
                <a:cubicBezTo>
                  <a:pt x="1255893" y="935506"/>
                  <a:pt x="1240798" y="924835"/>
                  <a:pt x="1225701" y="921277"/>
                </a:cubicBezTo>
                <a:cubicBezTo>
                  <a:pt x="1201548" y="917720"/>
                  <a:pt x="1171356" y="903491"/>
                  <a:pt x="1165318" y="949734"/>
                </a:cubicBezTo>
                <a:cubicBezTo>
                  <a:pt x="1162298" y="985305"/>
                  <a:pt x="1180415" y="1003089"/>
                  <a:pt x="1210606" y="1006647"/>
                </a:cubicBezTo>
                <a:cubicBezTo>
                  <a:pt x="1298160" y="1020875"/>
                  <a:pt x="1376658" y="1070674"/>
                  <a:pt x="1455156" y="1113358"/>
                </a:cubicBezTo>
                <a:cubicBezTo>
                  <a:pt x="1491385" y="1131144"/>
                  <a:pt x="1530634" y="1156043"/>
                  <a:pt x="1515538" y="1220069"/>
                </a:cubicBezTo>
                <a:cubicBezTo>
                  <a:pt x="1485348" y="1237855"/>
                  <a:pt x="1464213" y="1212955"/>
                  <a:pt x="1440060" y="1209399"/>
                </a:cubicBezTo>
                <a:cubicBezTo>
                  <a:pt x="1415907" y="1205842"/>
                  <a:pt x="1358543" y="1220069"/>
                  <a:pt x="1373640" y="1230741"/>
                </a:cubicBezTo>
                <a:cubicBezTo>
                  <a:pt x="1443080" y="1269868"/>
                  <a:pt x="1316276" y="1365909"/>
                  <a:pt x="1400810" y="1365909"/>
                </a:cubicBezTo>
                <a:cubicBezTo>
                  <a:pt x="1539691" y="1365909"/>
                  <a:pt x="1615170" y="1536647"/>
                  <a:pt x="1748012" y="1540204"/>
                </a:cubicBezTo>
                <a:cubicBezTo>
                  <a:pt x="1769146" y="1540204"/>
                  <a:pt x="1778203" y="1572219"/>
                  <a:pt x="1778203" y="1597117"/>
                </a:cubicBezTo>
                <a:cubicBezTo>
                  <a:pt x="1778203" y="1629132"/>
                  <a:pt x="1757070" y="1632688"/>
                  <a:pt x="1735936" y="1636245"/>
                </a:cubicBezTo>
                <a:cubicBezTo>
                  <a:pt x="1702725" y="1639802"/>
                  <a:pt x="1666496" y="1597117"/>
                  <a:pt x="1624228" y="1657587"/>
                </a:cubicBezTo>
                <a:cubicBezTo>
                  <a:pt x="1702725" y="1693158"/>
                  <a:pt x="1784242" y="1728729"/>
                  <a:pt x="1781223" y="1849668"/>
                </a:cubicBezTo>
                <a:cubicBezTo>
                  <a:pt x="1781223" y="1881683"/>
                  <a:pt x="1814434" y="1895910"/>
                  <a:pt x="1838587" y="1903025"/>
                </a:cubicBezTo>
                <a:cubicBezTo>
                  <a:pt x="1880854" y="1917252"/>
                  <a:pt x="1914065" y="1938595"/>
                  <a:pt x="1938218" y="1984836"/>
                </a:cubicBezTo>
                <a:cubicBezTo>
                  <a:pt x="1938218" y="1995507"/>
                  <a:pt x="1938218" y="2002622"/>
                  <a:pt x="1938218" y="2013292"/>
                </a:cubicBezTo>
                <a:cubicBezTo>
                  <a:pt x="1932180" y="2123562"/>
                  <a:pt x="1871798" y="2120004"/>
                  <a:pt x="1805376" y="2102219"/>
                </a:cubicBezTo>
                <a:cubicBezTo>
                  <a:pt x="1726878" y="2080877"/>
                  <a:pt x="1648381" y="2038192"/>
                  <a:pt x="1563844" y="2077320"/>
                </a:cubicBezTo>
                <a:cubicBezTo>
                  <a:pt x="1681592" y="2130676"/>
                  <a:pt x="1811414" y="2134233"/>
                  <a:pt x="1920104" y="2208931"/>
                </a:cubicBezTo>
                <a:cubicBezTo>
                  <a:pt x="1515538" y="2223159"/>
                  <a:pt x="1159280" y="1984836"/>
                  <a:pt x="766792" y="1892353"/>
                </a:cubicBezTo>
                <a:cubicBezTo>
                  <a:pt x="778869" y="1952823"/>
                  <a:pt x="812080" y="1967051"/>
                  <a:pt x="839252" y="1974165"/>
                </a:cubicBezTo>
                <a:cubicBezTo>
                  <a:pt x="984170" y="2020407"/>
                  <a:pt x="1110974" y="2112891"/>
                  <a:pt x="1243816" y="2191146"/>
                </a:cubicBezTo>
                <a:cubicBezTo>
                  <a:pt x="1298160" y="2223159"/>
                  <a:pt x="1337410" y="2258731"/>
                  <a:pt x="1358543" y="2326314"/>
                </a:cubicBezTo>
                <a:cubicBezTo>
                  <a:pt x="1376658" y="2390340"/>
                  <a:pt x="1412888" y="2418796"/>
                  <a:pt x="1479310" y="2401012"/>
                </a:cubicBezTo>
                <a:cubicBezTo>
                  <a:pt x="1533654" y="2386784"/>
                  <a:pt x="1591018" y="2393898"/>
                  <a:pt x="1648381" y="2401012"/>
                </a:cubicBezTo>
                <a:cubicBezTo>
                  <a:pt x="1711782" y="2408126"/>
                  <a:pt x="1784242" y="2479267"/>
                  <a:pt x="1769146" y="2518395"/>
                </a:cubicBezTo>
                <a:cubicBezTo>
                  <a:pt x="1738956" y="2582422"/>
                  <a:pt x="1687630" y="2550408"/>
                  <a:pt x="1645361" y="2543294"/>
                </a:cubicBezTo>
                <a:cubicBezTo>
                  <a:pt x="1594036" y="2536181"/>
                  <a:pt x="1500444" y="2518395"/>
                  <a:pt x="1500444" y="2525509"/>
                </a:cubicBezTo>
                <a:cubicBezTo>
                  <a:pt x="1467232" y="2685576"/>
                  <a:pt x="1391754" y="2564636"/>
                  <a:pt x="1337410" y="2564636"/>
                </a:cubicBezTo>
                <a:cubicBezTo>
                  <a:pt x="1286084" y="2564636"/>
                  <a:pt x="1234759" y="2546851"/>
                  <a:pt x="1186452" y="2532623"/>
                </a:cubicBezTo>
                <a:cubicBezTo>
                  <a:pt x="1123051" y="2514837"/>
                  <a:pt x="1065688" y="2546851"/>
                  <a:pt x="1005304" y="2553965"/>
                </a:cubicBezTo>
                <a:cubicBezTo>
                  <a:pt x="950960" y="2561080"/>
                  <a:pt x="981150" y="2653563"/>
                  <a:pt x="947940" y="2692689"/>
                </a:cubicBezTo>
                <a:cubicBezTo>
                  <a:pt x="941903" y="2703362"/>
                  <a:pt x="935864" y="2703362"/>
                  <a:pt x="929826" y="2703362"/>
                </a:cubicBezTo>
                <a:cubicBezTo>
                  <a:pt x="911711" y="2980812"/>
                  <a:pt x="594701" y="2913227"/>
                  <a:pt x="594701" y="2923898"/>
                </a:cubicBezTo>
                <a:cubicBezTo>
                  <a:pt x="567529" y="2941684"/>
                  <a:pt x="534318" y="2899000"/>
                  <a:pt x="501108" y="2941684"/>
                </a:cubicBezTo>
                <a:cubicBezTo>
                  <a:pt x="643007" y="3137322"/>
                  <a:pt x="860386" y="3183563"/>
                  <a:pt x="1053610" y="3329402"/>
                </a:cubicBezTo>
                <a:cubicBezTo>
                  <a:pt x="893597" y="3379202"/>
                  <a:pt x="800002" y="3208463"/>
                  <a:pt x="682256" y="3229805"/>
                </a:cubicBezTo>
                <a:cubicBezTo>
                  <a:pt x="624893" y="3283162"/>
                  <a:pt x="796984" y="3368530"/>
                  <a:pt x="630932" y="3393429"/>
                </a:cubicBezTo>
                <a:cubicBezTo>
                  <a:pt x="703390" y="3439672"/>
                  <a:pt x="754716" y="3485914"/>
                  <a:pt x="806041" y="3539269"/>
                </a:cubicBezTo>
                <a:cubicBezTo>
                  <a:pt x="893597" y="3635309"/>
                  <a:pt x="911711" y="3699337"/>
                  <a:pt x="869444" y="3827390"/>
                </a:cubicBezTo>
                <a:cubicBezTo>
                  <a:pt x="842270" y="3912759"/>
                  <a:pt x="803022" y="3991015"/>
                  <a:pt x="839252" y="4090612"/>
                </a:cubicBezTo>
                <a:cubicBezTo>
                  <a:pt x="863405" y="4158196"/>
                  <a:pt x="854347" y="4204438"/>
                  <a:pt x="763774" y="4172424"/>
                </a:cubicBezTo>
                <a:cubicBezTo>
                  <a:pt x="667160" y="4140411"/>
                  <a:pt x="630932" y="4200882"/>
                  <a:pt x="655085" y="4321821"/>
                </a:cubicBezTo>
                <a:cubicBezTo>
                  <a:pt x="670179" y="4400076"/>
                  <a:pt x="655085" y="4424975"/>
                  <a:pt x="588662" y="4414305"/>
                </a:cubicBezTo>
                <a:cubicBezTo>
                  <a:pt x="516204" y="4403633"/>
                  <a:pt x="446764" y="4353835"/>
                  <a:pt x="356189" y="4378734"/>
                </a:cubicBezTo>
                <a:cubicBezTo>
                  <a:pt x="428648" y="4521016"/>
                  <a:pt x="582626" y="4478331"/>
                  <a:pt x="667160" y="4613499"/>
                </a:cubicBezTo>
                <a:cubicBezTo>
                  <a:pt x="567529" y="4613499"/>
                  <a:pt x="489031" y="4613499"/>
                  <a:pt x="416573" y="4585042"/>
                </a:cubicBezTo>
                <a:cubicBezTo>
                  <a:pt x="386381" y="4574373"/>
                  <a:pt x="353170" y="4560144"/>
                  <a:pt x="335056" y="4602828"/>
                </a:cubicBezTo>
                <a:cubicBezTo>
                  <a:pt x="313920" y="4652628"/>
                  <a:pt x="356189" y="4670412"/>
                  <a:pt x="380342" y="4677526"/>
                </a:cubicBezTo>
                <a:cubicBezTo>
                  <a:pt x="449784" y="4702425"/>
                  <a:pt x="504126" y="4759339"/>
                  <a:pt x="564510" y="4805580"/>
                </a:cubicBezTo>
                <a:cubicBezTo>
                  <a:pt x="694332" y="4905177"/>
                  <a:pt x="836233" y="4990547"/>
                  <a:pt x="944922" y="5154171"/>
                </a:cubicBezTo>
                <a:cubicBezTo>
                  <a:pt x="809060" y="5111487"/>
                  <a:pt x="706410" y="5011889"/>
                  <a:pt x="576586" y="4994104"/>
                </a:cubicBezTo>
                <a:cubicBezTo>
                  <a:pt x="688296" y="5143500"/>
                  <a:pt x="830194" y="5243097"/>
                  <a:pt x="963036" y="5353367"/>
                </a:cubicBezTo>
                <a:cubicBezTo>
                  <a:pt x="1002286" y="5385379"/>
                  <a:pt x="1041534" y="5406721"/>
                  <a:pt x="1047572" y="5474306"/>
                </a:cubicBezTo>
                <a:cubicBezTo>
                  <a:pt x="1065688" y="5605917"/>
                  <a:pt x="1113992" y="5712629"/>
                  <a:pt x="1222682" y="5769542"/>
                </a:cubicBezTo>
                <a:cubicBezTo>
                  <a:pt x="1222682" y="5769542"/>
                  <a:pt x="1216644" y="5790884"/>
                  <a:pt x="1213626" y="5801555"/>
                </a:cubicBezTo>
                <a:cubicBezTo>
                  <a:pt x="1147203" y="5805112"/>
                  <a:pt x="1095878" y="5726858"/>
                  <a:pt x="1014361" y="5755314"/>
                </a:cubicBezTo>
                <a:cubicBezTo>
                  <a:pt x="1095878" y="5862025"/>
                  <a:pt x="1162298" y="5954508"/>
                  <a:pt x="1274008" y="6004307"/>
                </a:cubicBezTo>
                <a:cubicBezTo>
                  <a:pt x="1364582" y="6043434"/>
                  <a:pt x="1476290" y="6068335"/>
                  <a:pt x="1542711" y="6196388"/>
                </a:cubicBezTo>
                <a:cubicBezTo>
                  <a:pt x="1467232" y="6221287"/>
                  <a:pt x="1409868" y="6189274"/>
                  <a:pt x="1352504" y="6167932"/>
                </a:cubicBezTo>
                <a:cubicBezTo>
                  <a:pt x="1264950" y="6132361"/>
                  <a:pt x="1177395" y="6093234"/>
                  <a:pt x="1089840" y="6057663"/>
                </a:cubicBezTo>
                <a:cubicBezTo>
                  <a:pt x="1056628" y="6043434"/>
                  <a:pt x="1020400" y="6036320"/>
                  <a:pt x="999266" y="6100347"/>
                </a:cubicBezTo>
                <a:cubicBezTo>
                  <a:pt x="1110974" y="6114575"/>
                  <a:pt x="1177395" y="6199945"/>
                  <a:pt x="1246836" y="6281757"/>
                </a:cubicBezTo>
                <a:cubicBezTo>
                  <a:pt x="1286084" y="6327999"/>
                  <a:pt x="1319295" y="6388469"/>
                  <a:pt x="1388735" y="6367127"/>
                </a:cubicBezTo>
                <a:cubicBezTo>
                  <a:pt x="1424964" y="6356456"/>
                  <a:pt x="1449118" y="6388469"/>
                  <a:pt x="1446099" y="6431153"/>
                </a:cubicBezTo>
                <a:cubicBezTo>
                  <a:pt x="1431002" y="6580550"/>
                  <a:pt x="1518558" y="6630349"/>
                  <a:pt x="1609132" y="6658805"/>
                </a:cubicBezTo>
                <a:cubicBezTo>
                  <a:pt x="1741974" y="6701489"/>
                  <a:pt x="1859720" y="6786859"/>
                  <a:pt x="198350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9371D94D-E9EB-37E4-7BB8-4A0CBD249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6956" y="4165921"/>
            <a:ext cx="2580576" cy="258057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019FE87-8B72-0242-034E-DB40BE13AC12}"/>
              </a:ext>
            </a:extLst>
          </p:cNvPr>
          <p:cNvSpPr txBox="1"/>
          <p:nvPr/>
        </p:nvSpPr>
        <p:spPr>
          <a:xfrm>
            <a:off x="1983504" y="238970"/>
            <a:ext cx="9892521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800" dirty="0">
                <a:latin typeface="Calibri Light"/>
                <a:cs typeface="Calibri"/>
              </a:rPr>
              <a:t>Homework</a:t>
            </a:r>
            <a:endParaRPr lang="en-US" sz="4800" dirty="0">
              <a:latin typeface="Calibri Light"/>
              <a:cs typeface="Calibri Ligh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57984" y="2157984"/>
            <a:ext cx="10205614" cy="280076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GB" sz="2800" b="1" u="sng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English</a:t>
            </a:r>
            <a:r>
              <a:rPr lang="en-GB" sz="28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 (Miss Dawson and Mrs Wallace/Miss Harrison):</a:t>
            </a:r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GB" sz="2800" dirty="0">
                <a:solidFill>
                  <a:schemeClr val="accent5">
                    <a:lumMod val="50000"/>
                  </a:schemeClr>
                </a:solidFill>
                <a:latin typeface="+mj-lt"/>
                <a:cs typeface="Calibri"/>
              </a:rPr>
              <a:t>Weekly spellings; homework activity that could be a comprehension, </a:t>
            </a:r>
          </a:p>
          <a:p>
            <a:r>
              <a:rPr lang="en-GB" sz="2800" dirty="0">
                <a:solidFill>
                  <a:schemeClr val="accent5">
                    <a:lumMod val="50000"/>
                  </a:schemeClr>
                </a:solidFill>
                <a:latin typeface="+mj-lt"/>
                <a:cs typeface="Calibri"/>
              </a:rPr>
              <a:t>grammar based or proof-reading; and they are expected to read daily.</a:t>
            </a:r>
          </a:p>
          <a:p>
            <a:r>
              <a:rPr lang="en-GB" sz="2800" dirty="0">
                <a:solidFill>
                  <a:schemeClr val="accent5">
                    <a:lumMod val="50000"/>
                  </a:schemeClr>
                </a:solidFill>
                <a:latin typeface="+mj-lt"/>
                <a:cs typeface="Calibri"/>
              </a:rPr>
              <a:t>Miss Dawson's groups: Monday to Monday</a:t>
            </a:r>
          </a:p>
          <a:p>
            <a:r>
              <a:rPr lang="en-GB" sz="2800" dirty="0">
                <a:solidFill>
                  <a:schemeClr val="accent5">
                    <a:lumMod val="50000"/>
                  </a:schemeClr>
                </a:solidFill>
                <a:latin typeface="+mj-lt"/>
                <a:cs typeface="Calibri"/>
              </a:rPr>
              <a:t>Mrs Wallace and Miss Harrison's groups: Thursday to Thursday</a:t>
            </a:r>
          </a:p>
          <a:p>
            <a:endParaRPr lang="en-GB" sz="36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6499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0">
            <a:extLst>
              <a:ext uri="{FF2B5EF4-FFF2-40B4-BE49-F238E27FC236}">
                <a16:creationId xmlns:a16="http://schemas.microsoft.com/office/drawing/2014/main" id="{5F879AC3-D4CE-493C-ADC7-06205677F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Freeform: Shape 12">
            <a:extLst>
              <a:ext uri="{FF2B5EF4-FFF2-40B4-BE49-F238E27FC236}">
                <a16:creationId xmlns:a16="http://schemas.microsoft.com/office/drawing/2014/main" id="{736F0DFD-0954-464F-BF12-DD2E6F6E03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983504" cy="6858000"/>
          </a:xfrm>
          <a:custGeom>
            <a:avLst/>
            <a:gdLst>
              <a:gd name="connsiteX0" fmla="*/ 0 w 1983504"/>
              <a:gd name="connsiteY0" fmla="*/ 0 h 6858000"/>
              <a:gd name="connsiteX1" fmla="*/ 1376658 w 1983504"/>
              <a:gd name="connsiteY1" fmla="*/ 0 h 6858000"/>
              <a:gd name="connsiteX2" fmla="*/ 1690650 w 1983504"/>
              <a:gd name="connsiteY2" fmla="*/ 110269 h 6858000"/>
              <a:gd name="connsiteX3" fmla="*/ 1645361 w 1983504"/>
              <a:gd name="connsiteY3" fmla="*/ 135168 h 6858000"/>
              <a:gd name="connsiteX4" fmla="*/ 1373640 w 1983504"/>
              <a:gd name="connsiteY4" fmla="*/ 71141 h 6858000"/>
              <a:gd name="connsiteX5" fmla="*/ 1319295 w 1983504"/>
              <a:gd name="connsiteY5" fmla="*/ 88927 h 6858000"/>
              <a:gd name="connsiteX6" fmla="*/ 1346468 w 1983504"/>
              <a:gd name="connsiteY6" fmla="*/ 163625 h 6858000"/>
              <a:gd name="connsiteX7" fmla="*/ 1464213 w 1983504"/>
              <a:gd name="connsiteY7" fmla="*/ 192082 h 6858000"/>
              <a:gd name="connsiteX8" fmla="*/ 1648381 w 1983504"/>
              <a:gd name="connsiteY8" fmla="*/ 373491 h 6858000"/>
              <a:gd name="connsiteX9" fmla="*/ 1370620 w 1983504"/>
              <a:gd name="connsiteY9" fmla="*/ 352148 h 6858000"/>
              <a:gd name="connsiteX10" fmla="*/ 1322314 w 1983504"/>
              <a:gd name="connsiteY10" fmla="*/ 394834 h 6858000"/>
              <a:gd name="connsiteX11" fmla="*/ 1304199 w 1983504"/>
              <a:gd name="connsiteY11" fmla="*/ 451747 h 6858000"/>
              <a:gd name="connsiteX12" fmla="*/ 1222682 w 1983504"/>
              <a:gd name="connsiteY12" fmla="*/ 359262 h 6858000"/>
              <a:gd name="connsiteX13" fmla="*/ 1153242 w 1983504"/>
              <a:gd name="connsiteY13" fmla="*/ 334364 h 6858000"/>
              <a:gd name="connsiteX14" fmla="*/ 1132108 w 1983504"/>
              <a:gd name="connsiteY14" fmla="*/ 416176 h 6858000"/>
              <a:gd name="connsiteX15" fmla="*/ 1195509 w 1983504"/>
              <a:gd name="connsiteY15" fmla="*/ 505101 h 6858000"/>
              <a:gd name="connsiteX16" fmla="*/ 1364582 w 1983504"/>
              <a:gd name="connsiteY16" fmla="*/ 558458 h 6858000"/>
              <a:gd name="connsiteX17" fmla="*/ 1183434 w 1983504"/>
              <a:gd name="connsiteY17" fmla="*/ 558458 h 6858000"/>
              <a:gd name="connsiteX18" fmla="*/ 975114 w 1983504"/>
              <a:gd name="connsiteY18" fmla="*/ 522887 h 6858000"/>
              <a:gd name="connsiteX19" fmla="*/ 754716 w 1983504"/>
              <a:gd name="connsiteY19" fmla="*/ 533558 h 6858000"/>
              <a:gd name="connsiteX20" fmla="*/ 546395 w 1983504"/>
              <a:gd name="connsiteY20" fmla="*/ 462417 h 6858000"/>
              <a:gd name="connsiteX21" fmla="*/ 335056 w 1983504"/>
              <a:gd name="connsiteY21" fmla="*/ 465975 h 6858000"/>
              <a:gd name="connsiteX22" fmla="*/ 1270988 w 1983504"/>
              <a:gd name="connsiteY22" fmla="*/ 910606 h 6858000"/>
              <a:gd name="connsiteX23" fmla="*/ 1225701 w 1983504"/>
              <a:gd name="connsiteY23" fmla="*/ 921277 h 6858000"/>
              <a:gd name="connsiteX24" fmla="*/ 1165318 w 1983504"/>
              <a:gd name="connsiteY24" fmla="*/ 949734 h 6858000"/>
              <a:gd name="connsiteX25" fmla="*/ 1210606 w 1983504"/>
              <a:gd name="connsiteY25" fmla="*/ 1006647 h 6858000"/>
              <a:gd name="connsiteX26" fmla="*/ 1455156 w 1983504"/>
              <a:gd name="connsiteY26" fmla="*/ 1113358 h 6858000"/>
              <a:gd name="connsiteX27" fmla="*/ 1515538 w 1983504"/>
              <a:gd name="connsiteY27" fmla="*/ 1220069 h 6858000"/>
              <a:gd name="connsiteX28" fmla="*/ 1440060 w 1983504"/>
              <a:gd name="connsiteY28" fmla="*/ 1209399 h 6858000"/>
              <a:gd name="connsiteX29" fmla="*/ 1373640 w 1983504"/>
              <a:gd name="connsiteY29" fmla="*/ 1230741 h 6858000"/>
              <a:gd name="connsiteX30" fmla="*/ 1400810 w 1983504"/>
              <a:gd name="connsiteY30" fmla="*/ 1365909 h 6858000"/>
              <a:gd name="connsiteX31" fmla="*/ 1748012 w 1983504"/>
              <a:gd name="connsiteY31" fmla="*/ 1540204 h 6858000"/>
              <a:gd name="connsiteX32" fmla="*/ 1778203 w 1983504"/>
              <a:gd name="connsiteY32" fmla="*/ 1597117 h 6858000"/>
              <a:gd name="connsiteX33" fmla="*/ 1735936 w 1983504"/>
              <a:gd name="connsiteY33" fmla="*/ 1636245 h 6858000"/>
              <a:gd name="connsiteX34" fmla="*/ 1624228 w 1983504"/>
              <a:gd name="connsiteY34" fmla="*/ 1657587 h 6858000"/>
              <a:gd name="connsiteX35" fmla="*/ 1781223 w 1983504"/>
              <a:gd name="connsiteY35" fmla="*/ 1849668 h 6858000"/>
              <a:gd name="connsiteX36" fmla="*/ 1838587 w 1983504"/>
              <a:gd name="connsiteY36" fmla="*/ 1903025 h 6858000"/>
              <a:gd name="connsiteX37" fmla="*/ 1938218 w 1983504"/>
              <a:gd name="connsiteY37" fmla="*/ 1984836 h 6858000"/>
              <a:gd name="connsiteX38" fmla="*/ 1938218 w 1983504"/>
              <a:gd name="connsiteY38" fmla="*/ 2013292 h 6858000"/>
              <a:gd name="connsiteX39" fmla="*/ 1805376 w 1983504"/>
              <a:gd name="connsiteY39" fmla="*/ 2102219 h 6858000"/>
              <a:gd name="connsiteX40" fmla="*/ 1563844 w 1983504"/>
              <a:gd name="connsiteY40" fmla="*/ 2077320 h 6858000"/>
              <a:gd name="connsiteX41" fmla="*/ 1920104 w 1983504"/>
              <a:gd name="connsiteY41" fmla="*/ 2208931 h 6858000"/>
              <a:gd name="connsiteX42" fmla="*/ 766792 w 1983504"/>
              <a:gd name="connsiteY42" fmla="*/ 1892353 h 6858000"/>
              <a:gd name="connsiteX43" fmla="*/ 839252 w 1983504"/>
              <a:gd name="connsiteY43" fmla="*/ 1974165 h 6858000"/>
              <a:gd name="connsiteX44" fmla="*/ 1243816 w 1983504"/>
              <a:gd name="connsiteY44" fmla="*/ 2191146 h 6858000"/>
              <a:gd name="connsiteX45" fmla="*/ 1358543 w 1983504"/>
              <a:gd name="connsiteY45" fmla="*/ 2326314 h 6858000"/>
              <a:gd name="connsiteX46" fmla="*/ 1479310 w 1983504"/>
              <a:gd name="connsiteY46" fmla="*/ 2401012 h 6858000"/>
              <a:gd name="connsiteX47" fmla="*/ 1648381 w 1983504"/>
              <a:gd name="connsiteY47" fmla="*/ 2401012 h 6858000"/>
              <a:gd name="connsiteX48" fmla="*/ 1769146 w 1983504"/>
              <a:gd name="connsiteY48" fmla="*/ 2518395 h 6858000"/>
              <a:gd name="connsiteX49" fmla="*/ 1645361 w 1983504"/>
              <a:gd name="connsiteY49" fmla="*/ 2543294 h 6858000"/>
              <a:gd name="connsiteX50" fmla="*/ 1500444 w 1983504"/>
              <a:gd name="connsiteY50" fmla="*/ 2525509 h 6858000"/>
              <a:gd name="connsiteX51" fmla="*/ 1337410 w 1983504"/>
              <a:gd name="connsiteY51" fmla="*/ 2564636 h 6858000"/>
              <a:gd name="connsiteX52" fmla="*/ 1186452 w 1983504"/>
              <a:gd name="connsiteY52" fmla="*/ 2532623 h 6858000"/>
              <a:gd name="connsiteX53" fmla="*/ 1005304 w 1983504"/>
              <a:gd name="connsiteY53" fmla="*/ 2553965 h 6858000"/>
              <a:gd name="connsiteX54" fmla="*/ 947940 w 1983504"/>
              <a:gd name="connsiteY54" fmla="*/ 2692689 h 6858000"/>
              <a:gd name="connsiteX55" fmla="*/ 929826 w 1983504"/>
              <a:gd name="connsiteY55" fmla="*/ 2703362 h 6858000"/>
              <a:gd name="connsiteX56" fmla="*/ 594701 w 1983504"/>
              <a:gd name="connsiteY56" fmla="*/ 2923898 h 6858000"/>
              <a:gd name="connsiteX57" fmla="*/ 501108 w 1983504"/>
              <a:gd name="connsiteY57" fmla="*/ 2941684 h 6858000"/>
              <a:gd name="connsiteX58" fmla="*/ 1053610 w 1983504"/>
              <a:gd name="connsiteY58" fmla="*/ 3329402 h 6858000"/>
              <a:gd name="connsiteX59" fmla="*/ 682256 w 1983504"/>
              <a:gd name="connsiteY59" fmla="*/ 3229805 h 6858000"/>
              <a:gd name="connsiteX60" fmla="*/ 630932 w 1983504"/>
              <a:gd name="connsiteY60" fmla="*/ 3393429 h 6858000"/>
              <a:gd name="connsiteX61" fmla="*/ 806041 w 1983504"/>
              <a:gd name="connsiteY61" fmla="*/ 3539269 h 6858000"/>
              <a:gd name="connsiteX62" fmla="*/ 869444 w 1983504"/>
              <a:gd name="connsiteY62" fmla="*/ 3827390 h 6858000"/>
              <a:gd name="connsiteX63" fmla="*/ 839252 w 1983504"/>
              <a:gd name="connsiteY63" fmla="*/ 4090612 h 6858000"/>
              <a:gd name="connsiteX64" fmla="*/ 763774 w 1983504"/>
              <a:gd name="connsiteY64" fmla="*/ 4172424 h 6858000"/>
              <a:gd name="connsiteX65" fmla="*/ 655085 w 1983504"/>
              <a:gd name="connsiteY65" fmla="*/ 4321821 h 6858000"/>
              <a:gd name="connsiteX66" fmla="*/ 588662 w 1983504"/>
              <a:gd name="connsiteY66" fmla="*/ 4414305 h 6858000"/>
              <a:gd name="connsiteX67" fmla="*/ 356189 w 1983504"/>
              <a:gd name="connsiteY67" fmla="*/ 4378734 h 6858000"/>
              <a:gd name="connsiteX68" fmla="*/ 667160 w 1983504"/>
              <a:gd name="connsiteY68" fmla="*/ 4613499 h 6858000"/>
              <a:gd name="connsiteX69" fmla="*/ 416573 w 1983504"/>
              <a:gd name="connsiteY69" fmla="*/ 4585042 h 6858000"/>
              <a:gd name="connsiteX70" fmla="*/ 335056 w 1983504"/>
              <a:gd name="connsiteY70" fmla="*/ 4602828 h 6858000"/>
              <a:gd name="connsiteX71" fmla="*/ 380342 w 1983504"/>
              <a:gd name="connsiteY71" fmla="*/ 4677526 h 6858000"/>
              <a:gd name="connsiteX72" fmla="*/ 564510 w 1983504"/>
              <a:gd name="connsiteY72" fmla="*/ 4805580 h 6858000"/>
              <a:gd name="connsiteX73" fmla="*/ 944922 w 1983504"/>
              <a:gd name="connsiteY73" fmla="*/ 5154171 h 6858000"/>
              <a:gd name="connsiteX74" fmla="*/ 576586 w 1983504"/>
              <a:gd name="connsiteY74" fmla="*/ 4994104 h 6858000"/>
              <a:gd name="connsiteX75" fmla="*/ 963036 w 1983504"/>
              <a:gd name="connsiteY75" fmla="*/ 5353367 h 6858000"/>
              <a:gd name="connsiteX76" fmla="*/ 1047572 w 1983504"/>
              <a:gd name="connsiteY76" fmla="*/ 5474306 h 6858000"/>
              <a:gd name="connsiteX77" fmla="*/ 1222682 w 1983504"/>
              <a:gd name="connsiteY77" fmla="*/ 5769542 h 6858000"/>
              <a:gd name="connsiteX78" fmla="*/ 1213626 w 1983504"/>
              <a:gd name="connsiteY78" fmla="*/ 5801555 h 6858000"/>
              <a:gd name="connsiteX79" fmla="*/ 1014361 w 1983504"/>
              <a:gd name="connsiteY79" fmla="*/ 5755314 h 6858000"/>
              <a:gd name="connsiteX80" fmla="*/ 1274008 w 1983504"/>
              <a:gd name="connsiteY80" fmla="*/ 6004307 h 6858000"/>
              <a:gd name="connsiteX81" fmla="*/ 1542711 w 1983504"/>
              <a:gd name="connsiteY81" fmla="*/ 6196388 h 6858000"/>
              <a:gd name="connsiteX82" fmla="*/ 1352504 w 1983504"/>
              <a:gd name="connsiteY82" fmla="*/ 6167932 h 6858000"/>
              <a:gd name="connsiteX83" fmla="*/ 1089840 w 1983504"/>
              <a:gd name="connsiteY83" fmla="*/ 6057663 h 6858000"/>
              <a:gd name="connsiteX84" fmla="*/ 999266 w 1983504"/>
              <a:gd name="connsiteY84" fmla="*/ 6100347 h 6858000"/>
              <a:gd name="connsiteX85" fmla="*/ 1246836 w 1983504"/>
              <a:gd name="connsiteY85" fmla="*/ 6281757 h 6858000"/>
              <a:gd name="connsiteX86" fmla="*/ 1388735 w 1983504"/>
              <a:gd name="connsiteY86" fmla="*/ 6367127 h 6858000"/>
              <a:gd name="connsiteX87" fmla="*/ 1446099 w 1983504"/>
              <a:gd name="connsiteY87" fmla="*/ 6431153 h 6858000"/>
              <a:gd name="connsiteX88" fmla="*/ 1609132 w 1983504"/>
              <a:gd name="connsiteY88" fmla="*/ 6658805 h 6858000"/>
              <a:gd name="connsiteX89" fmla="*/ 1983504 w 1983504"/>
              <a:gd name="connsiteY89" fmla="*/ 6858000 h 6858000"/>
              <a:gd name="connsiteX90" fmla="*/ 0 w 1983504"/>
              <a:gd name="connsiteY9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1983504" h="6858000">
                <a:moveTo>
                  <a:pt x="0" y="0"/>
                </a:moveTo>
                <a:lnTo>
                  <a:pt x="1376658" y="0"/>
                </a:lnTo>
                <a:cubicBezTo>
                  <a:pt x="1482328" y="35571"/>
                  <a:pt x="1584980" y="78255"/>
                  <a:pt x="1690650" y="110269"/>
                </a:cubicBezTo>
                <a:cubicBezTo>
                  <a:pt x="1675553" y="145839"/>
                  <a:pt x="1660458" y="138725"/>
                  <a:pt x="1645361" y="135168"/>
                </a:cubicBezTo>
                <a:cubicBezTo>
                  <a:pt x="1554788" y="120941"/>
                  <a:pt x="1461194" y="110269"/>
                  <a:pt x="1373640" y="71141"/>
                </a:cubicBezTo>
                <a:cubicBezTo>
                  <a:pt x="1352504" y="64027"/>
                  <a:pt x="1328352" y="64027"/>
                  <a:pt x="1319295" y="88927"/>
                </a:cubicBezTo>
                <a:cubicBezTo>
                  <a:pt x="1304199" y="124497"/>
                  <a:pt x="1325332" y="145839"/>
                  <a:pt x="1346468" y="163625"/>
                </a:cubicBezTo>
                <a:cubicBezTo>
                  <a:pt x="1382696" y="195638"/>
                  <a:pt x="1424964" y="188525"/>
                  <a:pt x="1464213" y="192082"/>
                </a:cubicBezTo>
                <a:cubicBezTo>
                  <a:pt x="1572902" y="209867"/>
                  <a:pt x="1624228" y="259665"/>
                  <a:pt x="1648381" y="373491"/>
                </a:cubicBezTo>
                <a:cubicBezTo>
                  <a:pt x="1554788" y="327250"/>
                  <a:pt x="1461194" y="384162"/>
                  <a:pt x="1370620" y="352148"/>
                </a:cubicBezTo>
                <a:cubicBezTo>
                  <a:pt x="1346468" y="345034"/>
                  <a:pt x="1310237" y="355706"/>
                  <a:pt x="1322314" y="394834"/>
                </a:cubicBezTo>
                <a:cubicBezTo>
                  <a:pt x="1334390" y="430405"/>
                  <a:pt x="1373640" y="458860"/>
                  <a:pt x="1304199" y="451747"/>
                </a:cubicBezTo>
                <a:cubicBezTo>
                  <a:pt x="1252873" y="448189"/>
                  <a:pt x="1237778" y="405504"/>
                  <a:pt x="1222682" y="359262"/>
                </a:cubicBezTo>
                <a:cubicBezTo>
                  <a:pt x="1210606" y="334364"/>
                  <a:pt x="1177395" y="320135"/>
                  <a:pt x="1153242" y="334364"/>
                </a:cubicBezTo>
                <a:cubicBezTo>
                  <a:pt x="1123051" y="348592"/>
                  <a:pt x="1132108" y="387720"/>
                  <a:pt x="1132108" y="416176"/>
                </a:cubicBezTo>
                <a:cubicBezTo>
                  <a:pt x="1129088" y="469532"/>
                  <a:pt x="1153242" y="494431"/>
                  <a:pt x="1195509" y="505101"/>
                </a:cubicBezTo>
                <a:cubicBezTo>
                  <a:pt x="1246836" y="519330"/>
                  <a:pt x="1298160" y="537116"/>
                  <a:pt x="1364582" y="558458"/>
                </a:cubicBezTo>
                <a:cubicBezTo>
                  <a:pt x="1292122" y="594028"/>
                  <a:pt x="1237778" y="586915"/>
                  <a:pt x="1183434" y="558458"/>
                </a:cubicBezTo>
                <a:cubicBezTo>
                  <a:pt x="1117012" y="526444"/>
                  <a:pt x="1029458" y="483759"/>
                  <a:pt x="975114" y="522887"/>
                </a:cubicBezTo>
                <a:cubicBezTo>
                  <a:pt x="893597" y="579800"/>
                  <a:pt x="827176" y="544229"/>
                  <a:pt x="754716" y="533558"/>
                </a:cubicBezTo>
                <a:cubicBezTo>
                  <a:pt x="603758" y="512216"/>
                  <a:pt x="697352" y="480203"/>
                  <a:pt x="546395" y="462417"/>
                </a:cubicBezTo>
                <a:cubicBezTo>
                  <a:pt x="486012" y="455303"/>
                  <a:pt x="422610" y="426847"/>
                  <a:pt x="335056" y="465975"/>
                </a:cubicBezTo>
                <a:cubicBezTo>
                  <a:pt x="730563" y="672284"/>
                  <a:pt x="917750" y="658055"/>
                  <a:pt x="1270988" y="910606"/>
                </a:cubicBezTo>
                <a:cubicBezTo>
                  <a:pt x="1255893" y="935506"/>
                  <a:pt x="1240798" y="924835"/>
                  <a:pt x="1225701" y="921277"/>
                </a:cubicBezTo>
                <a:cubicBezTo>
                  <a:pt x="1201548" y="917720"/>
                  <a:pt x="1171356" y="903491"/>
                  <a:pt x="1165318" y="949734"/>
                </a:cubicBezTo>
                <a:cubicBezTo>
                  <a:pt x="1162298" y="985305"/>
                  <a:pt x="1180415" y="1003089"/>
                  <a:pt x="1210606" y="1006647"/>
                </a:cubicBezTo>
                <a:cubicBezTo>
                  <a:pt x="1298160" y="1020875"/>
                  <a:pt x="1376658" y="1070674"/>
                  <a:pt x="1455156" y="1113358"/>
                </a:cubicBezTo>
                <a:cubicBezTo>
                  <a:pt x="1491385" y="1131144"/>
                  <a:pt x="1530634" y="1156043"/>
                  <a:pt x="1515538" y="1220069"/>
                </a:cubicBezTo>
                <a:cubicBezTo>
                  <a:pt x="1485348" y="1237855"/>
                  <a:pt x="1464213" y="1212955"/>
                  <a:pt x="1440060" y="1209399"/>
                </a:cubicBezTo>
                <a:cubicBezTo>
                  <a:pt x="1415907" y="1205842"/>
                  <a:pt x="1358543" y="1220069"/>
                  <a:pt x="1373640" y="1230741"/>
                </a:cubicBezTo>
                <a:cubicBezTo>
                  <a:pt x="1443080" y="1269868"/>
                  <a:pt x="1316276" y="1365909"/>
                  <a:pt x="1400810" y="1365909"/>
                </a:cubicBezTo>
                <a:cubicBezTo>
                  <a:pt x="1539691" y="1365909"/>
                  <a:pt x="1615170" y="1536647"/>
                  <a:pt x="1748012" y="1540204"/>
                </a:cubicBezTo>
                <a:cubicBezTo>
                  <a:pt x="1769146" y="1540204"/>
                  <a:pt x="1778203" y="1572219"/>
                  <a:pt x="1778203" y="1597117"/>
                </a:cubicBezTo>
                <a:cubicBezTo>
                  <a:pt x="1778203" y="1629132"/>
                  <a:pt x="1757070" y="1632688"/>
                  <a:pt x="1735936" y="1636245"/>
                </a:cubicBezTo>
                <a:cubicBezTo>
                  <a:pt x="1702725" y="1639802"/>
                  <a:pt x="1666496" y="1597117"/>
                  <a:pt x="1624228" y="1657587"/>
                </a:cubicBezTo>
                <a:cubicBezTo>
                  <a:pt x="1702725" y="1693158"/>
                  <a:pt x="1784242" y="1728729"/>
                  <a:pt x="1781223" y="1849668"/>
                </a:cubicBezTo>
                <a:cubicBezTo>
                  <a:pt x="1781223" y="1881683"/>
                  <a:pt x="1814434" y="1895910"/>
                  <a:pt x="1838587" y="1903025"/>
                </a:cubicBezTo>
                <a:cubicBezTo>
                  <a:pt x="1880854" y="1917252"/>
                  <a:pt x="1914065" y="1938595"/>
                  <a:pt x="1938218" y="1984836"/>
                </a:cubicBezTo>
                <a:cubicBezTo>
                  <a:pt x="1938218" y="1995507"/>
                  <a:pt x="1938218" y="2002622"/>
                  <a:pt x="1938218" y="2013292"/>
                </a:cubicBezTo>
                <a:cubicBezTo>
                  <a:pt x="1932180" y="2123562"/>
                  <a:pt x="1871798" y="2120004"/>
                  <a:pt x="1805376" y="2102219"/>
                </a:cubicBezTo>
                <a:cubicBezTo>
                  <a:pt x="1726878" y="2080877"/>
                  <a:pt x="1648381" y="2038192"/>
                  <a:pt x="1563844" y="2077320"/>
                </a:cubicBezTo>
                <a:cubicBezTo>
                  <a:pt x="1681592" y="2130676"/>
                  <a:pt x="1811414" y="2134233"/>
                  <a:pt x="1920104" y="2208931"/>
                </a:cubicBezTo>
                <a:cubicBezTo>
                  <a:pt x="1515538" y="2223159"/>
                  <a:pt x="1159280" y="1984836"/>
                  <a:pt x="766792" y="1892353"/>
                </a:cubicBezTo>
                <a:cubicBezTo>
                  <a:pt x="778869" y="1952823"/>
                  <a:pt x="812080" y="1967051"/>
                  <a:pt x="839252" y="1974165"/>
                </a:cubicBezTo>
                <a:cubicBezTo>
                  <a:pt x="984170" y="2020407"/>
                  <a:pt x="1110974" y="2112891"/>
                  <a:pt x="1243816" y="2191146"/>
                </a:cubicBezTo>
                <a:cubicBezTo>
                  <a:pt x="1298160" y="2223159"/>
                  <a:pt x="1337410" y="2258731"/>
                  <a:pt x="1358543" y="2326314"/>
                </a:cubicBezTo>
                <a:cubicBezTo>
                  <a:pt x="1376658" y="2390340"/>
                  <a:pt x="1412888" y="2418796"/>
                  <a:pt x="1479310" y="2401012"/>
                </a:cubicBezTo>
                <a:cubicBezTo>
                  <a:pt x="1533654" y="2386784"/>
                  <a:pt x="1591018" y="2393898"/>
                  <a:pt x="1648381" y="2401012"/>
                </a:cubicBezTo>
                <a:cubicBezTo>
                  <a:pt x="1711782" y="2408126"/>
                  <a:pt x="1784242" y="2479267"/>
                  <a:pt x="1769146" y="2518395"/>
                </a:cubicBezTo>
                <a:cubicBezTo>
                  <a:pt x="1738956" y="2582422"/>
                  <a:pt x="1687630" y="2550408"/>
                  <a:pt x="1645361" y="2543294"/>
                </a:cubicBezTo>
                <a:cubicBezTo>
                  <a:pt x="1594036" y="2536181"/>
                  <a:pt x="1500444" y="2518395"/>
                  <a:pt x="1500444" y="2525509"/>
                </a:cubicBezTo>
                <a:cubicBezTo>
                  <a:pt x="1467232" y="2685576"/>
                  <a:pt x="1391754" y="2564636"/>
                  <a:pt x="1337410" y="2564636"/>
                </a:cubicBezTo>
                <a:cubicBezTo>
                  <a:pt x="1286084" y="2564636"/>
                  <a:pt x="1234759" y="2546851"/>
                  <a:pt x="1186452" y="2532623"/>
                </a:cubicBezTo>
                <a:cubicBezTo>
                  <a:pt x="1123051" y="2514837"/>
                  <a:pt x="1065688" y="2546851"/>
                  <a:pt x="1005304" y="2553965"/>
                </a:cubicBezTo>
                <a:cubicBezTo>
                  <a:pt x="950960" y="2561080"/>
                  <a:pt x="981150" y="2653563"/>
                  <a:pt x="947940" y="2692689"/>
                </a:cubicBezTo>
                <a:cubicBezTo>
                  <a:pt x="941903" y="2703362"/>
                  <a:pt x="935864" y="2703362"/>
                  <a:pt x="929826" y="2703362"/>
                </a:cubicBezTo>
                <a:cubicBezTo>
                  <a:pt x="911711" y="2980812"/>
                  <a:pt x="594701" y="2913227"/>
                  <a:pt x="594701" y="2923898"/>
                </a:cubicBezTo>
                <a:cubicBezTo>
                  <a:pt x="567529" y="2941684"/>
                  <a:pt x="534318" y="2899000"/>
                  <a:pt x="501108" y="2941684"/>
                </a:cubicBezTo>
                <a:cubicBezTo>
                  <a:pt x="643007" y="3137322"/>
                  <a:pt x="860386" y="3183563"/>
                  <a:pt x="1053610" y="3329402"/>
                </a:cubicBezTo>
                <a:cubicBezTo>
                  <a:pt x="893597" y="3379202"/>
                  <a:pt x="800002" y="3208463"/>
                  <a:pt x="682256" y="3229805"/>
                </a:cubicBezTo>
                <a:cubicBezTo>
                  <a:pt x="624893" y="3283162"/>
                  <a:pt x="796984" y="3368530"/>
                  <a:pt x="630932" y="3393429"/>
                </a:cubicBezTo>
                <a:cubicBezTo>
                  <a:pt x="703390" y="3439672"/>
                  <a:pt x="754716" y="3485914"/>
                  <a:pt x="806041" y="3539269"/>
                </a:cubicBezTo>
                <a:cubicBezTo>
                  <a:pt x="893597" y="3635309"/>
                  <a:pt x="911711" y="3699337"/>
                  <a:pt x="869444" y="3827390"/>
                </a:cubicBezTo>
                <a:cubicBezTo>
                  <a:pt x="842270" y="3912759"/>
                  <a:pt x="803022" y="3991015"/>
                  <a:pt x="839252" y="4090612"/>
                </a:cubicBezTo>
                <a:cubicBezTo>
                  <a:pt x="863405" y="4158196"/>
                  <a:pt x="854347" y="4204438"/>
                  <a:pt x="763774" y="4172424"/>
                </a:cubicBezTo>
                <a:cubicBezTo>
                  <a:pt x="667160" y="4140411"/>
                  <a:pt x="630932" y="4200882"/>
                  <a:pt x="655085" y="4321821"/>
                </a:cubicBezTo>
                <a:cubicBezTo>
                  <a:pt x="670179" y="4400076"/>
                  <a:pt x="655085" y="4424975"/>
                  <a:pt x="588662" y="4414305"/>
                </a:cubicBezTo>
                <a:cubicBezTo>
                  <a:pt x="516204" y="4403633"/>
                  <a:pt x="446764" y="4353835"/>
                  <a:pt x="356189" y="4378734"/>
                </a:cubicBezTo>
                <a:cubicBezTo>
                  <a:pt x="428648" y="4521016"/>
                  <a:pt x="582626" y="4478331"/>
                  <a:pt x="667160" y="4613499"/>
                </a:cubicBezTo>
                <a:cubicBezTo>
                  <a:pt x="567529" y="4613499"/>
                  <a:pt x="489031" y="4613499"/>
                  <a:pt x="416573" y="4585042"/>
                </a:cubicBezTo>
                <a:cubicBezTo>
                  <a:pt x="386381" y="4574373"/>
                  <a:pt x="353170" y="4560144"/>
                  <a:pt x="335056" y="4602828"/>
                </a:cubicBezTo>
                <a:cubicBezTo>
                  <a:pt x="313920" y="4652628"/>
                  <a:pt x="356189" y="4670412"/>
                  <a:pt x="380342" y="4677526"/>
                </a:cubicBezTo>
                <a:cubicBezTo>
                  <a:pt x="449784" y="4702425"/>
                  <a:pt x="504126" y="4759339"/>
                  <a:pt x="564510" y="4805580"/>
                </a:cubicBezTo>
                <a:cubicBezTo>
                  <a:pt x="694332" y="4905177"/>
                  <a:pt x="836233" y="4990547"/>
                  <a:pt x="944922" y="5154171"/>
                </a:cubicBezTo>
                <a:cubicBezTo>
                  <a:pt x="809060" y="5111487"/>
                  <a:pt x="706410" y="5011889"/>
                  <a:pt x="576586" y="4994104"/>
                </a:cubicBezTo>
                <a:cubicBezTo>
                  <a:pt x="688296" y="5143500"/>
                  <a:pt x="830194" y="5243097"/>
                  <a:pt x="963036" y="5353367"/>
                </a:cubicBezTo>
                <a:cubicBezTo>
                  <a:pt x="1002286" y="5385379"/>
                  <a:pt x="1041534" y="5406721"/>
                  <a:pt x="1047572" y="5474306"/>
                </a:cubicBezTo>
                <a:cubicBezTo>
                  <a:pt x="1065688" y="5605917"/>
                  <a:pt x="1113992" y="5712629"/>
                  <a:pt x="1222682" y="5769542"/>
                </a:cubicBezTo>
                <a:cubicBezTo>
                  <a:pt x="1222682" y="5769542"/>
                  <a:pt x="1216644" y="5790884"/>
                  <a:pt x="1213626" y="5801555"/>
                </a:cubicBezTo>
                <a:cubicBezTo>
                  <a:pt x="1147203" y="5805112"/>
                  <a:pt x="1095878" y="5726858"/>
                  <a:pt x="1014361" y="5755314"/>
                </a:cubicBezTo>
                <a:cubicBezTo>
                  <a:pt x="1095878" y="5862025"/>
                  <a:pt x="1162298" y="5954508"/>
                  <a:pt x="1274008" y="6004307"/>
                </a:cubicBezTo>
                <a:cubicBezTo>
                  <a:pt x="1364582" y="6043434"/>
                  <a:pt x="1476290" y="6068335"/>
                  <a:pt x="1542711" y="6196388"/>
                </a:cubicBezTo>
                <a:cubicBezTo>
                  <a:pt x="1467232" y="6221287"/>
                  <a:pt x="1409868" y="6189274"/>
                  <a:pt x="1352504" y="6167932"/>
                </a:cubicBezTo>
                <a:cubicBezTo>
                  <a:pt x="1264950" y="6132361"/>
                  <a:pt x="1177395" y="6093234"/>
                  <a:pt x="1089840" y="6057663"/>
                </a:cubicBezTo>
                <a:cubicBezTo>
                  <a:pt x="1056628" y="6043434"/>
                  <a:pt x="1020400" y="6036320"/>
                  <a:pt x="999266" y="6100347"/>
                </a:cubicBezTo>
                <a:cubicBezTo>
                  <a:pt x="1110974" y="6114575"/>
                  <a:pt x="1177395" y="6199945"/>
                  <a:pt x="1246836" y="6281757"/>
                </a:cubicBezTo>
                <a:cubicBezTo>
                  <a:pt x="1286084" y="6327999"/>
                  <a:pt x="1319295" y="6388469"/>
                  <a:pt x="1388735" y="6367127"/>
                </a:cubicBezTo>
                <a:cubicBezTo>
                  <a:pt x="1424964" y="6356456"/>
                  <a:pt x="1449118" y="6388469"/>
                  <a:pt x="1446099" y="6431153"/>
                </a:cubicBezTo>
                <a:cubicBezTo>
                  <a:pt x="1431002" y="6580550"/>
                  <a:pt x="1518558" y="6630349"/>
                  <a:pt x="1609132" y="6658805"/>
                </a:cubicBezTo>
                <a:cubicBezTo>
                  <a:pt x="1741974" y="6701489"/>
                  <a:pt x="1859720" y="6786859"/>
                  <a:pt x="198350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9371D94D-E9EB-37E4-7BB8-4A0CBD249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6956" y="4165921"/>
            <a:ext cx="2580576" cy="258057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019FE87-8B72-0242-034E-DB40BE13AC12}"/>
              </a:ext>
            </a:extLst>
          </p:cNvPr>
          <p:cNvSpPr txBox="1"/>
          <p:nvPr/>
        </p:nvSpPr>
        <p:spPr>
          <a:xfrm>
            <a:off x="1983504" y="238970"/>
            <a:ext cx="9892521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800" dirty="0">
                <a:latin typeface="Calibri Light"/>
                <a:cs typeface="Calibri"/>
              </a:rPr>
              <a:t>Homework</a:t>
            </a:r>
            <a:endParaRPr lang="en-US" sz="4800" dirty="0">
              <a:latin typeface="Calibri Light"/>
              <a:cs typeface="Calibri Ligh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57984" y="2157984"/>
            <a:ext cx="9468361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u="sng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Maths</a:t>
            </a:r>
            <a:r>
              <a:rPr lang="en-GB" sz="40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 (Miss Hurst and Mrs Nicholson): </a:t>
            </a:r>
          </a:p>
          <a:p>
            <a:r>
              <a:rPr lang="en-GB" sz="40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TTRS weekly (approximately 15 minutes)</a:t>
            </a:r>
          </a:p>
          <a:p>
            <a:r>
              <a:rPr lang="en-GB" sz="40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Paper homework (approximately 30 minutes)</a:t>
            </a:r>
          </a:p>
          <a:p>
            <a:r>
              <a:rPr lang="en-GB" sz="40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Thursday to Thursday</a:t>
            </a:r>
          </a:p>
        </p:txBody>
      </p:sp>
    </p:spTree>
    <p:extLst>
      <p:ext uri="{BB962C8B-B14F-4D97-AF65-F5344CB8AC3E}">
        <p14:creationId xmlns:p14="http://schemas.microsoft.com/office/powerpoint/2010/main" val="1269088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8B2CC260D6A749BC6D492EE5411E0C" ma:contentTypeVersion="16" ma:contentTypeDescription="Create a new document." ma:contentTypeScope="" ma:versionID="8b0e9924e411ac32f1e4fd9d7abb62bf">
  <xsd:schema xmlns:xsd="http://www.w3.org/2001/XMLSchema" xmlns:xs="http://www.w3.org/2001/XMLSchema" xmlns:p="http://schemas.microsoft.com/office/2006/metadata/properties" xmlns:ns2="9eef1f94-f21b-48bc-b94e-28ebe8347199" xmlns:ns3="d6f2ca17-48fe-4a7f-9672-20d0b0ae109f" targetNamespace="http://schemas.microsoft.com/office/2006/metadata/properties" ma:root="true" ma:fieldsID="d2ada3e971995c1cfc5b945794948662" ns2:_="" ns3:_="">
    <xsd:import namespace="9eef1f94-f21b-48bc-b94e-28ebe8347199"/>
    <xsd:import namespace="d6f2ca17-48fe-4a7f-9672-20d0b0ae10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ef1f94-f21b-48bc-b94e-28ebe83471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6c97428-639a-4713-9869-139ad2dc3c0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f2ca17-48fe-4a7f-9672-20d0b0ae109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5baf045-a994-410b-b8bb-153bf4d147cb}" ma:internalName="TaxCatchAll" ma:showField="CatchAllData" ma:web="d6f2ca17-48fe-4a7f-9672-20d0b0ae10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9eef1f94-f21b-48bc-b94e-28ebe8347199" xsi:nil="true"/>
    <lcf76f155ced4ddcb4097134ff3c332f xmlns="9eef1f94-f21b-48bc-b94e-28ebe8347199">
      <Terms xmlns="http://schemas.microsoft.com/office/infopath/2007/PartnerControls"/>
    </lcf76f155ced4ddcb4097134ff3c332f>
    <TaxCatchAll xmlns="d6f2ca17-48fe-4a7f-9672-20d0b0ae109f" xsi:nil="true"/>
    <SharedWithUsers xmlns="d6f2ca17-48fe-4a7f-9672-20d0b0ae109f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3E1049FD-E218-41C9-84E7-8CDB52DCA1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ef1f94-f21b-48bc-b94e-28ebe8347199"/>
    <ds:schemaRef ds:uri="d6f2ca17-48fe-4a7f-9672-20d0b0ae10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B4C8E0A-6D90-4A3C-BDEE-213D4A84521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6E864FF-E486-4D43-84EA-2768E91C2711}">
  <ds:schemaRefs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9eef1f94-f21b-48bc-b94e-28ebe8347199"/>
    <ds:schemaRef ds:uri="http://purl.org/dc/terms/"/>
    <ds:schemaRef ds:uri="http://schemas.microsoft.com/office/2006/documentManagement/types"/>
    <ds:schemaRef ds:uri="d6f2ca17-48fe-4a7f-9672-20d0b0ae109f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249</Words>
  <Application>Microsoft Office PowerPoint</Application>
  <PresentationFormat>Widescreen</PresentationFormat>
  <Paragraphs>68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Upper Key Stage 2 Information Session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Hurst</dc:creator>
  <cp:lastModifiedBy>Natalie Harrison</cp:lastModifiedBy>
  <cp:revision>271</cp:revision>
  <cp:lastPrinted>2022-09-06T15:07:49Z</cp:lastPrinted>
  <dcterms:created xsi:type="dcterms:W3CDTF">2022-09-03T11:34:51Z</dcterms:created>
  <dcterms:modified xsi:type="dcterms:W3CDTF">2022-09-13T15:02:12Z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0x010100028B2CC260D6A749BC6D492EE5411E0C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